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8" r:id="rId1"/>
    <p:sldMasterId id="2147483720" r:id="rId2"/>
  </p:sldMasterIdLst>
  <p:notesMasterIdLst>
    <p:notesMasterId r:id="rId25"/>
  </p:notesMasterIdLst>
  <p:sldIdLst>
    <p:sldId id="8989" r:id="rId3"/>
    <p:sldId id="8990" r:id="rId4"/>
    <p:sldId id="8991" r:id="rId5"/>
    <p:sldId id="8998" r:id="rId6"/>
    <p:sldId id="8992" r:id="rId7"/>
    <p:sldId id="386" r:id="rId8"/>
    <p:sldId id="9006" r:id="rId9"/>
    <p:sldId id="8993" r:id="rId10"/>
    <p:sldId id="9004" r:id="rId11"/>
    <p:sldId id="9005" r:id="rId12"/>
    <p:sldId id="9003" r:id="rId13"/>
    <p:sldId id="8994" r:id="rId14"/>
    <p:sldId id="9002" r:id="rId15"/>
    <p:sldId id="8995" r:id="rId16"/>
    <p:sldId id="8988" r:id="rId17"/>
    <p:sldId id="8996" r:id="rId18"/>
    <p:sldId id="9001" r:id="rId19"/>
    <p:sldId id="9007" r:id="rId20"/>
    <p:sldId id="9000" r:id="rId21"/>
    <p:sldId id="8977" r:id="rId22"/>
    <p:sldId id="8997" r:id="rId23"/>
    <p:sldId id="8999" r:id="rId24"/>
  </p:sldIdLst>
  <p:sldSz cx="17557750" cy="9874250"/>
  <p:notesSz cx="6858000" cy="9144000"/>
  <p:embeddedFontLst>
    <p:embeddedFont>
      <p:font typeface="TeXGyreAdventor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eço" id="{9BCF6E14-3B48-AE47-A225-0C30EEB57619}">
          <p14:sldIdLst>
            <p14:sldId id="8989"/>
            <p14:sldId id="8990"/>
            <p14:sldId id="8991"/>
            <p14:sldId id="8998"/>
          </p14:sldIdLst>
        </p14:section>
        <p14:section name="Meio" id="{1A56CDC9-EE03-4463-95B9-6BE30CF82347}">
          <p14:sldIdLst>
            <p14:sldId id="8992"/>
            <p14:sldId id="386"/>
            <p14:sldId id="9006"/>
            <p14:sldId id="8993"/>
            <p14:sldId id="9004"/>
            <p14:sldId id="9005"/>
            <p14:sldId id="9003"/>
            <p14:sldId id="8994"/>
            <p14:sldId id="9002"/>
            <p14:sldId id="8995"/>
            <p14:sldId id="8988"/>
            <p14:sldId id="8996"/>
            <p14:sldId id="9001"/>
            <p14:sldId id="9007"/>
            <p14:sldId id="9000"/>
            <p14:sldId id="8977"/>
            <p14:sldId id="8997"/>
          </p14:sldIdLst>
        </p14:section>
        <p14:section name="Fim" id="{A95B6C16-0D4A-4774-B94B-BA3DE04996BB}">
          <p14:sldIdLst>
            <p14:sldId id="89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10" userDrawn="1">
          <p15:clr>
            <a:srgbClr val="A4A3A4"/>
          </p15:clr>
        </p15:guide>
        <p15:guide id="2" pos="55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D2FF"/>
    <a:srgbClr val="2CF111"/>
    <a:srgbClr val="00E5C9"/>
    <a:srgbClr val="1667EE"/>
    <a:srgbClr val="0A0F15"/>
    <a:srgbClr val="426D8A"/>
    <a:srgbClr val="05283A"/>
    <a:srgbClr val="05536F"/>
    <a:srgbClr val="00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CC83A-BAF7-4A76-B4F2-0042DD6666A4}" v="5" dt="2024-02-05T15:06:41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94" autoAdjust="0"/>
    <p:restoredTop sz="96215" autoAdjust="0"/>
  </p:normalViewPr>
  <p:slideViewPr>
    <p:cSldViewPr snapToGrid="0">
      <p:cViewPr varScale="1">
        <p:scale>
          <a:sx n="51" d="100"/>
          <a:sy n="51" d="100"/>
        </p:scale>
        <p:origin x="1242" y="90"/>
      </p:cViewPr>
      <p:guideLst>
        <p:guide orient="horz" pos="3110"/>
        <p:guide pos="55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Andrade" userId="d792b9afff0396dd" providerId="LiveId" clId="{8FEEC033-BF05-4BC4-89C9-ED7ADBEA5970}"/>
    <pc:docChg chg="custSel addSld delSld modSld sldOrd modSection">
      <pc:chgData name="Lucas Andrade" userId="d792b9afff0396dd" providerId="LiveId" clId="{8FEEC033-BF05-4BC4-89C9-ED7ADBEA5970}" dt="2024-01-29T14:02:39.127" v="177" actId="2696"/>
      <pc:docMkLst>
        <pc:docMk/>
      </pc:docMkLst>
      <pc:sldChg chg="del">
        <pc:chgData name="Lucas Andrade" userId="d792b9afff0396dd" providerId="LiveId" clId="{8FEEC033-BF05-4BC4-89C9-ED7ADBEA5970}" dt="2024-01-29T13:34:48.135" v="60" actId="2696"/>
        <pc:sldMkLst>
          <pc:docMk/>
          <pc:sldMk cId="2732754952" sldId="267"/>
        </pc:sldMkLst>
      </pc:sldChg>
      <pc:sldChg chg="modSp del mod">
        <pc:chgData name="Lucas Andrade" userId="d792b9afff0396dd" providerId="LiveId" clId="{8FEEC033-BF05-4BC4-89C9-ED7ADBEA5970}" dt="2024-01-29T14:02:00.543" v="166" actId="2696"/>
        <pc:sldMkLst>
          <pc:docMk/>
          <pc:sldMk cId="0" sldId="316"/>
        </pc:sldMkLst>
        <pc:spChg chg="mod">
          <ac:chgData name="Lucas Andrade" userId="d792b9afff0396dd" providerId="LiveId" clId="{8FEEC033-BF05-4BC4-89C9-ED7ADBEA5970}" dt="2024-01-29T14:01:31.237" v="160" actId="1076"/>
          <ac:spMkLst>
            <pc:docMk/>
            <pc:sldMk cId="0" sldId="316"/>
            <ac:spMk id="11" creationId="{FDD33030-DCC7-7995-2D68-C06B3538B82E}"/>
          </ac:spMkLst>
        </pc:spChg>
      </pc:sldChg>
      <pc:sldChg chg="del">
        <pc:chgData name="Lucas Andrade" userId="d792b9afff0396dd" providerId="LiveId" clId="{8FEEC033-BF05-4BC4-89C9-ED7ADBEA5970}" dt="2024-01-29T13:40:12.071" v="86" actId="2696"/>
        <pc:sldMkLst>
          <pc:docMk/>
          <pc:sldMk cId="2358143264" sldId="360"/>
        </pc:sldMkLst>
      </pc:sldChg>
      <pc:sldChg chg="del">
        <pc:chgData name="Lucas Andrade" userId="d792b9afff0396dd" providerId="LiveId" clId="{8FEEC033-BF05-4BC4-89C9-ED7ADBEA5970}" dt="2024-01-29T13:32:08.173" v="43" actId="2696"/>
        <pc:sldMkLst>
          <pc:docMk/>
          <pc:sldMk cId="1264513657" sldId="377"/>
        </pc:sldMkLst>
      </pc:sldChg>
      <pc:sldChg chg="del">
        <pc:chgData name="Lucas Andrade" userId="d792b9afff0396dd" providerId="LiveId" clId="{8FEEC033-BF05-4BC4-89C9-ED7ADBEA5970}" dt="2024-01-29T13:35:11.589" v="69" actId="2696"/>
        <pc:sldMkLst>
          <pc:docMk/>
          <pc:sldMk cId="1745400191" sldId="383"/>
        </pc:sldMkLst>
      </pc:sldChg>
      <pc:sldChg chg="del">
        <pc:chgData name="Lucas Andrade" userId="d792b9afff0396dd" providerId="LiveId" clId="{8FEEC033-BF05-4BC4-89C9-ED7ADBEA5970}" dt="2024-01-29T13:56:31.472" v="131" actId="2696"/>
        <pc:sldMkLst>
          <pc:docMk/>
          <pc:sldMk cId="1688131081" sldId="387"/>
        </pc:sldMkLst>
      </pc:sldChg>
      <pc:sldChg chg="del">
        <pc:chgData name="Lucas Andrade" userId="d792b9afff0396dd" providerId="LiveId" clId="{8FEEC033-BF05-4BC4-89C9-ED7ADBEA5970}" dt="2024-01-29T13:58:40.964" v="145" actId="2696"/>
        <pc:sldMkLst>
          <pc:docMk/>
          <pc:sldMk cId="2372618442" sldId="388"/>
        </pc:sldMkLst>
      </pc:sldChg>
      <pc:sldChg chg="del">
        <pc:chgData name="Lucas Andrade" userId="d792b9afff0396dd" providerId="LiveId" clId="{8FEEC033-BF05-4BC4-89C9-ED7ADBEA5970}" dt="2024-01-29T13:31:37.271" v="34" actId="2696"/>
        <pc:sldMkLst>
          <pc:docMk/>
          <pc:sldMk cId="3884102905" sldId="391"/>
        </pc:sldMkLst>
      </pc:sldChg>
      <pc:sldChg chg="del">
        <pc:chgData name="Lucas Andrade" userId="d792b9afff0396dd" providerId="LiveId" clId="{8FEEC033-BF05-4BC4-89C9-ED7ADBEA5970}" dt="2024-01-29T13:55:50.329" v="123" actId="2696"/>
        <pc:sldMkLst>
          <pc:docMk/>
          <pc:sldMk cId="3888757241" sldId="395"/>
        </pc:sldMkLst>
      </pc:sldChg>
      <pc:sldChg chg="del">
        <pc:chgData name="Lucas Andrade" userId="d792b9afff0396dd" providerId="LiveId" clId="{8FEEC033-BF05-4BC4-89C9-ED7ADBEA5970}" dt="2024-01-29T14:02:39.127" v="177" actId="2696"/>
        <pc:sldMkLst>
          <pc:docMk/>
          <pc:sldMk cId="1996030960" sldId="400"/>
        </pc:sldMkLst>
      </pc:sldChg>
      <pc:sldChg chg="del">
        <pc:chgData name="Lucas Andrade" userId="d792b9afff0396dd" providerId="LiveId" clId="{8FEEC033-BF05-4BC4-89C9-ED7ADBEA5970}" dt="2024-01-29T14:00:14.747" v="153" actId="2696"/>
        <pc:sldMkLst>
          <pc:docMk/>
          <pc:sldMk cId="371860055" sldId="403"/>
        </pc:sldMkLst>
      </pc:sldChg>
      <pc:sldChg chg="del">
        <pc:chgData name="Lucas Andrade" userId="d792b9afff0396dd" providerId="LiveId" clId="{8FEEC033-BF05-4BC4-89C9-ED7ADBEA5970}" dt="2024-01-29T13:32:32.259" v="52" actId="2696"/>
        <pc:sldMkLst>
          <pc:docMk/>
          <pc:sldMk cId="1576270633" sldId="8967"/>
        </pc:sldMkLst>
      </pc:sldChg>
      <pc:sldChg chg="del">
        <pc:chgData name="Lucas Andrade" userId="d792b9afff0396dd" providerId="LiveId" clId="{8FEEC033-BF05-4BC4-89C9-ED7ADBEA5970}" dt="2024-01-29T13:38:40.522" v="78" actId="2696"/>
        <pc:sldMkLst>
          <pc:docMk/>
          <pc:sldMk cId="2332293299" sldId="8970"/>
        </pc:sldMkLst>
      </pc:sldChg>
      <pc:sldChg chg="del">
        <pc:chgData name="Lucas Andrade" userId="d792b9afff0396dd" providerId="LiveId" clId="{8FEEC033-BF05-4BC4-89C9-ED7ADBEA5970}" dt="2024-01-29T13:29:24.852" v="21" actId="47"/>
        <pc:sldMkLst>
          <pc:docMk/>
          <pc:sldMk cId="2302314974" sldId="8971"/>
        </pc:sldMkLst>
      </pc:sldChg>
      <pc:sldChg chg="del">
        <pc:chgData name="Lucas Andrade" userId="d792b9afff0396dd" providerId="LiveId" clId="{8FEEC033-BF05-4BC4-89C9-ED7ADBEA5970}" dt="2024-01-29T13:29:01.933" v="16" actId="2696"/>
        <pc:sldMkLst>
          <pc:docMk/>
          <pc:sldMk cId="3142605707" sldId="8973"/>
        </pc:sldMkLst>
      </pc:sldChg>
      <pc:sldChg chg="del">
        <pc:chgData name="Lucas Andrade" userId="d792b9afff0396dd" providerId="LiveId" clId="{8FEEC033-BF05-4BC4-89C9-ED7ADBEA5970}" dt="2024-01-29T13:43:06.958" v="96" actId="2696"/>
        <pc:sldMkLst>
          <pc:docMk/>
          <pc:sldMk cId="1617275697" sldId="8974"/>
        </pc:sldMkLst>
      </pc:sldChg>
      <pc:sldChg chg="del">
        <pc:chgData name="Lucas Andrade" userId="d792b9afff0396dd" providerId="LiveId" clId="{8FEEC033-BF05-4BC4-89C9-ED7ADBEA5970}" dt="2024-01-29T13:52:44.460" v="103" actId="2696"/>
        <pc:sldMkLst>
          <pc:docMk/>
          <pc:sldMk cId="464151218" sldId="8975"/>
        </pc:sldMkLst>
      </pc:sldChg>
      <pc:sldChg chg="del">
        <pc:chgData name="Lucas Andrade" userId="d792b9afff0396dd" providerId="LiveId" clId="{8FEEC033-BF05-4BC4-89C9-ED7ADBEA5970}" dt="2024-01-29T13:54:35.949" v="109" actId="2696"/>
        <pc:sldMkLst>
          <pc:docMk/>
          <pc:sldMk cId="3843964751" sldId="8981"/>
        </pc:sldMkLst>
      </pc:sldChg>
      <pc:sldChg chg="del">
        <pc:chgData name="Lucas Andrade" userId="d792b9afff0396dd" providerId="LiveId" clId="{8FEEC033-BF05-4BC4-89C9-ED7ADBEA5970}" dt="2024-01-29T14:00:56.989" v="158" actId="2696"/>
        <pc:sldMkLst>
          <pc:docMk/>
          <pc:sldMk cId="1354247496" sldId="8986"/>
        </pc:sldMkLst>
      </pc:sldChg>
      <pc:sldChg chg="del">
        <pc:chgData name="Lucas Andrade" userId="d792b9afff0396dd" providerId="LiveId" clId="{8FEEC033-BF05-4BC4-89C9-ED7ADBEA5970}" dt="2024-01-29T13:57:37.690" v="140" actId="2696"/>
        <pc:sldMkLst>
          <pc:docMk/>
          <pc:sldMk cId="3232817717" sldId="8987"/>
        </pc:sldMkLst>
      </pc:sldChg>
      <pc:sldChg chg="addSp delSp modSp add mod ord delAnim">
        <pc:chgData name="Lucas Andrade" userId="d792b9afff0396dd" providerId="LiveId" clId="{8FEEC033-BF05-4BC4-89C9-ED7ADBEA5970}" dt="2024-01-29T14:02:12.815" v="169" actId="1076"/>
        <pc:sldMkLst>
          <pc:docMk/>
          <pc:sldMk cId="1328408602" sldId="8988"/>
        </pc:sldMkLst>
        <pc:picChg chg="del">
          <ac:chgData name="Lucas Andrade" userId="d792b9afff0396dd" providerId="LiveId" clId="{8FEEC033-BF05-4BC4-89C9-ED7ADBEA5970}" dt="2024-01-29T13:26:57.125" v="7" actId="478"/>
          <ac:picMkLst>
            <pc:docMk/>
            <pc:sldMk cId="1328408602" sldId="8988"/>
            <ac:picMk id="3" creationId="{36DCB609-48A4-D3BE-B276-1829A07F1642}"/>
          </ac:picMkLst>
        </pc:picChg>
        <pc:picChg chg="add mod">
          <ac:chgData name="Lucas Andrade" userId="d792b9afff0396dd" providerId="LiveId" clId="{8FEEC033-BF05-4BC4-89C9-ED7ADBEA5970}" dt="2024-01-29T14:02:12.815" v="169" actId="1076"/>
          <ac:picMkLst>
            <pc:docMk/>
            <pc:sldMk cId="1328408602" sldId="8988"/>
            <ac:picMk id="3" creationId="{3A2EE0EE-6A76-A1FC-DBC4-1A67E2A529BD}"/>
          </ac:picMkLst>
        </pc:picChg>
        <pc:picChg chg="del mod">
          <ac:chgData name="Lucas Andrade" userId="d792b9afff0396dd" providerId="LiveId" clId="{8FEEC033-BF05-4BC4-89C9-ED7ADBEA5970}" dt="2024-01-29T13:26:51.386" v="3" actId="478"/>
          <ac:picMkLst>
            <pc:docMk/>
            <pc:sldMk cId="1328408602" sldId="8988"/>
            <ac:picMk id="4" creationId="{08054CDB-15A3-B215-53A1-E416933FA9D0}"/>
          </ac:picMkLst>
        </pc:picChg>
        <pc:picChg chg="add del mod">
          <ac:chgData name="Lucas Andrade" userId="d792b9afff0396dd" providerId="LiveId" clId="{8FEEC033-BF05-4BC4-89C9-ED7ADBEA5970}" dt="2024-01-29T13:55:21.361" v="116" actId="478"/>
          <ac:picMkLst>
            <pc:docMk/>
            <pc:sldMk cId="1328408602" sldId="8988"/>
            <ac:picMk id="5" creationId="{C887B5FE-0404-A1EE-EEC6-BC275E0D370E}"/>
          </ac:picMkLst>
        </pc:picChg>
        <pc:picChg chg="del">
          <ac:chgData name="Lucas Andrade" userId="d792b9afff0396dd" providerId="LiveId" clId="{8FEEC033-BF05-4BC4-89C9-ED7ADBEA5970}" dt="2024-01-29T13:26:52.556" v="4" actId="478"/>
          <ac:picMkLst>
            <pc:docMk/>
            <pc:sldMk cId="1328408602" sldId="8988"/>
            <ac:picMk id="9" creationId="{BE2BD745-C57A-B9C3-A1E4-D03432D84533}"/>
          </ac:picMkLst>
        </pc:picChg>
        <pc:picChg chg="del">
          <ac:chgData name="Lucas Andrade" userId="d792b9afff0396dd" providerId="LiveId" clId="{8FEEC033-BF05-4BC4-89C9-ED7ADBEA5970}" dt="2024-01-29T13:26:55.340" v="6" actId="478"/>
          <ac:picMkLst>
            <pc:docMk/>
            <pc:sldMk cId="1328408602" sldId="8988"/>
            <ac:picMk id="11" creationId="{A973E725-17AE-4E51-24E4-0170FEDC1010}"/>
          </ac:picMkLst>
        </pc:picChg>
        <pc:picChg chg="del">
          <ac:chgData name="Lucas Andrade" userId="d792b9afff0396dd" providerId="LiveId" clId="{8FEEC033-BF05-4BC4-89C9-ED7ADBEA5970}" dt="2024-01-29T13:26:49.804" v="1" actId="478"/>
          <ac:picMkLst>
            <pc:docMk/>
            <pc:sldMk cId="1328408602" sldId="8988"/>
            <ac:picMk id="14" creationId="{9347EC24-43A2-9A95-02C8-FBC39625DBD1}"/>
          </ac:picMkLst>
        </pc:picChg>
        <pc:picChg chg="del">
          <ac:chgData name="Lucas Andrade" userId="d792b9afff0396dd" providerId="LiveId" clId="{8FEEC033-BF05-4BC4-89C9-ED7ADBEA5970}" dt="2024-01-29T13:26:53.701" v="5" actId="478"/>
          <ac:picMkLst>
            <pc:docMk/>
            <pc:sldMk cId="1328408602" sldId="8988"/>
            <ac:picMk id="15" creationId="{12007E72-6D94-FB69-402C-E73E4A645203}"/>
          </ac:picMkLst>
        </pc:picChg>
      </pc:sldChg>
      <pc:sldChg chg="addSp modSp add mod">
        <pc:chgData name="Lucas Andrade" userId="d792b9afff0396dd" providerId="LiveId" clId="{8FEEC033-BF05-4BC4-89C9-ED7ADBEA5970}" dt="2024-01-29T13:29:13.499" v="17" actId="14100"/>
        <pc:sldMkLst>
          <pc:docMk/>
          <pc:sldMk cId="243923250" sldId="8989"/>
        </pc:sldMkLst>
        <pc:picChg chg="add mod">
          <ac:chgData name="Lucas Andrade" userId="d792b9afff0396dd" providerId="LiveId" clId="{8FEEC033-BF05-4BC4-89C9-ED7ADBEA5970}" dt="2024-01-29T13:29:13.499" v="17" actId="14100"/>
          <ac:picMkLst>
            <pc:docMk/>
            <pc:sldMk cId="243923250" sldId="8989"/>
            <ac:picMk id="3" creationId="{B3DCA70B-93CE-DF1E-7B06-1642B0028C18}"/>
          </ac:picMkLst>
        </pc:picChg>
      </pc:sldChg>
      <pc:sldChg chg="addSp modSp add mod setBg">
        <pc:chgData name="Lucas Andrade" userId="d792b9afff0396dd" providerId="LiveId" clId="{8FEEC033-BF05-4BC4-89C9-ED7ADBEA5970}" dt="2024-01-29T13:29:32.966" v="25" actId="26606"/>
        <pc:sldMkLst>
          <pc:docMk/>
          <pc:sldMk cId="4016385430" sldId="8990"/>
        </pc:sldMkLst>
        <pc:spChg chg="add">
          <ac:chgData name="Lucas Andrade" userId="d792b9afff0396dd" providerId="LiveId" clId="{8FEEC033-BF05-4BC4-89C9-ED7ADBEA5970}" dt="2024-01-29T13:29:32.966" v="25" actId="26606"/>
          <ac:spMkLst>
            <pc:docMk/>
            <pc:sldMk cId="4016385430" sldId="8990"/>
            <ac:spMk id="8" creationId="{42A4FC2C-047E-45A5-965D-8E1E3BF09BC6}"/>
          </ac:spMkLst>
        </pc:spChg>
        <pc:picChg chg="add mod">
          <ac:chgData name="Lucas Andrade" userId="d792b9afff0396dd" providerId="LiveId" clId="{8FEEC033-BF05-4BC4-89C9-ED7ADBEA5970}" dt="2024-01-29T13:29:32.966" v="25" actId="26606"/>
          <ac:picMkLst>
            <pc:docMk/>
            <pc:sldMk cId="4016385430" sldId="8990"/>
            <ac:picMk id="3" creationId="{062BCE08-FEB7-7A32-A4CA-31F889A77E48}"/>
          </ac:picMkLst>
        </pc:picChg>
      </pc:sldChg>
      <pc:sldChg chg="addSp modSp add mod ord">
        <pc:chgData name="Lucas Andrade" userId="d792b9afff0396dd" providerId="LiveId" clId="{8FEEC033-BF05-4BC4-89C9-ED7ADBEA5970}" dt="2024-01-29T13:31:41.293" v="36"/>
        <pc:sldMkLst>
          <pc:docMk/>
          <pc:sldMk cId="2637932049" sldId="8991"/>
        </pc:sldMkLst>
        <pc:picChg chg="add mod">
          <ac:chgData name="Lucas Andrade" userId="d792b9afff0396dd" providerId="LiveId" clId="{8FEEC033-BF05-4BC4-89C9-ED7ADBEA5970}" dt="2024-01-29T13:31:25.248" v="33" actId="14100"/>
          <ac:picMkLst>
            <pc:docMk/>
            <pc:sldMk cId="2637932049" sldId="8991"/>
            <ac:picMk id="3" creationId="{46F75810-E140-5537-935A-52F2D4CCD477}"/>
          </ac:picMkLst>
        </pc:picChg>
      </pc:sldChg>
      <pc:sldChg chg="addSp modSp add mod ord">
        <pc:chgData name="Lucas Andrade" userId="d792b9afff0396dd" providerId="LiveId" clId="{8FEEC033-BF05-4BC4-89C9-ED7ADBEA5970}" dt="2024-01-29T13:32:05.774" v="42"/>
        <pc:sldMkLst>
          <pc:docMk/>
          <pc:sldMk cId="1184011349" sldId="8992"/>
        </pc:sldMkLst>
        <pc:picChg chg="add mod">
          <ac:chgData name="Lucas Andrade" userId="d792b9afff0396dd" providerId="LiveId" clId="{8FEEC033-BF05-4BC4-89C9-ED7ADBEA5970}" dt="2024-01-29T13:31:57.962" v="40" actId="962"/>
          <ac:picMkLst>
            <pc:docMk/>
            <pc:sldMk cId="1184011349" sldId="8992"/>
            <ac:picMk id="3" creationId="{B800CA88-223F-8392-D105-D0F9414E80AF}"/>
          </ac:picMkLst>
        </pc:picChg>
      </pc:sldChg>
      <pc:sldChg chg="addSp modSp add mod">
        <pc:chgData name="Lucas Andrade" userId="d792b9afff0396dd" providerId="LiveId" clId="{8FEEC033-BF05-4BC4-89C9-ED7ADBEA5970}" dt="2024-01-29T13:32:28.379" v="51" actId="14100"/>
        <pc:sldMkLst>
          <pc:docMk/>
          <pc:sldMk cId="1687050646" sldId="8993"/>
        </pc:sldMkLst>
        <pc:picChg chg="add mod">
          <ac:chgData name="Lucas Andrade" userId="d792b9afff0396dd" providerId="LiveId" clId="{8FEEC033-BF05-4BC4-89C9-ED7ADBEA5970}" dt="2024-01-29T13:32:28.379" v="51" actId="14100"/>
          <ac:picMkLst>
            <pc:docMk/>
            <pc:sldMk cId="1687050646" sldId="8993"/>
            <ac:picMk id="3" creationId="{0CD921E2-93BA-EB96-604C-58C3B72A7B1F}"/>
          </ac:picMkLst>
        </pc:picChg>
      </pc:sldChg>
      <pc:sldChg chg="addSp modSp add mod">
        <pc:chgData name="Lucas Andrade" userId="d792b9afff0396dd" providerId="LiveId" clId="{8FEEC033-BF05-4BC4-89C9-ED7ADBEA5970}" dt="2024-01-29T13:34:42.512" v="59" actId="27614"/>
        <pc:sldMkLst>
          <pc:docMk/>
          <pc:sldMk cId="6610763" sldId="8994"/>
        </pc:sldMkLst>
        <pc:picChg chg="add mod">
          <ac:chgData name="Lucas Andrade" userId="d792b9afff0396dd" providerId="LiveId" clId="{8FEEC033-BF05-4BC4-89C9-ED7ADBEA5970}" dt="2024-01-29T13:34:42.512" v="59" actId="27614"/>
          <ac:picMkLst>
            <pc:docMk/>
            <pc:sldMk cId="6610763" sldId="8994"/>
            <ac:picMk id="3" creationId="{88FC1E45-1462-BE26-BD2A-97DAABB53A93}"/>
          </ac:picMkLst>
        </pc:picChg>
      </pc:sldChg>
      <pc:sldChg chg="addSp modSp add mod">
        <pc:chgData name="Lucas Andrade" userId="d792b9afff0396dd" providerId="LiveId" clId="{8FEEC033-BF05-4BC4-89C9-ED7ADBEA5970}" dt="2024-01-29T13:35:06.972" v="68" actId="14100"/>
        <pc:sldMkLst>
          <pc:docMk/>
          <pc:sldMk cId="4077451490" sldId="8995"/>
        </pc:sldMkLst>
        <pc:picChg chg="add mod">
          <ac:chgData name="Lucas Andrade" userId="d792b9afff0396dd" providerId="LiveId" clId="{8FEEC033-BF05-4BC4-89C9-ED7ADBEA5970}" dt="2024-01-29T13:35:06.972" v="68" actId="14100"/>
          <ac:picMkLst>
            <pc:docMk/>
            <pc:sldMk cId="4077451490" sldId="8995"/>
            <ac:picMk id="3" creationId="{663F5DF1-6A90-C480-38A5-1473DAA3FAFC}"/>
          </ac:picMkLst>
        </pc:picChg>
      </pc:sldChg>
      <pc:sldChg chg="addSp modSp add mod">
        <pc:chgData name="Lucas Andrade" userId="d792b9afff0396dd" providerId="LiveId" clId="{8FEEC033-BF05-4BC4-89C9-ED7ADBEA5970}" dt="2024-01-29T13:38:34.768" v="77" actId="14100"/>
        <pc:sldMkLst>
          <pc:docMk/>
          <pc:sldMk cId="3524938304" sldId="8996"/>
        </pc:sldMkLst>
        <pc:picChg chg="add mod">
          <ac:chgData name="Lucas Andrade" userId="d792b9afff0396dd" providerId="LiveId" clId="{8FEEC033-BF05-4BC4-89C9-ED7ADBEA5970}" dt="2024-01-29T13:38:34.768" v="77" actId="14100"/>
          <ac:picMkLst>
            <pc:docMk/>
            <pc:sldMk cId="3524938304" sldId="8996"/>
            <ac:picMk id="3" creationId="{E40597F3-93B1-8B2D-596A-025C403F5049}"/>
          </ac:picMkLst>
        </pc:picChg>
      </pc:sldChg>
      <pc:sldChg chg="addSp delSp modSp add mod ord">
        <pc:chgData name="Lucas Andrade" userId="d792b9afff0396dd" providerId="LiveId" clId="{8FEEC033-BF05-4BC4-89C9-ED7ADBEA5970}" dt="2024-01-29T13:54:42.309" v="112"/>
        <pc:sldMkLst>
          <pc:docMk/>
          <pc:sldMk cId="2056767744" sldId="8997"/>
        </pc:sldMkLst>
        <pc:picChg chg="del">
          <ac:chgData name="Lucas Andrade" userId="d792b9afff0396dd" providerId="LiveId" clId="{8FEEC033-BF05-4BC4-89C9-ED7ADBEA5970}" dt="2024-01-29T13:41:31.434" v="90" actId="478"/>
          <ac:picMkLst>
            <pc:docMk/>
            <pc:sldMk cId="2056767744" sldId="8997"/>
            <ac:picMk id="3" creationId="{B3DCA70B-93CE-DF1E-7B06-1642B0028C18}"/>
          </ac:picMkLst>
        </pc:picChg>
        <pc:picChg chg="add mod">
          <ac:chgData name="Lucas Andrade" userId="d792b9afff0396dd" providerId="LiveId" clId="{8FEEC033-BF05-4BC4-89C9-ED7ADBEA5970}" dt="2024-01-29T13:42:48.533" v="95" actId="14100"/>
          <ac:picMkLst>
            <pc:docMk/>
            <pc:sldMk cId="2056767744" sldId="8997"/>
            <ac:picMk id="4" creationId="{C56619C9-0D32-5E34-7BAF-93D3AB873A10}"/>
          </ac:picMkLst>
        </pc:picChg>
      </pc:sldChg>
      <pc:sldChg chg="addSp delSp modSp add mod ord">
        <pc:chgData name="Lucas Andrade" userId="d792b9afff0396dd" providerId="LiveId" clId="{8FEEC033-BF05-4BC4-89C9-ED7ADBEA5970}" dt="2024-01-29T13:52:50.806" v="105" actId="14100"/>
        <pc:sldMkLst>
          <pc:docMk/>
          <pc:sldMk cId="2991737302" sldId="8998"/>
        </pc:sldMkLst>
        <pc:picChg chg="del">
          <ac:chgData name="Lucas Andrade" userId="d792b9afff0396dd" providerId="LiveId" clId="{8FEEC033-BF05-4BC4-89C9-ED7ADBEA5970}" dt="2024-01-29T13:52:34.649" v="100" actId="478"/>
          <ac:picMkLst>
            <pc:docMk/>
            <pc:sldMk cId="2991737302" sldId="8998"/>
            <ac:picMk id="3" creationId="{46F75810-E140-5537-935A-52F2D4CCD477}"/>
          </ac:picMkLst>
        </pc:picChg>
        <pc:picChg chg="add mod">
          <ac:chgData name="Lucas Andrade" userId="d792b9afff0396dd" providerId="LiveId" clId="{8FEEC033-BF05-4BC4-89C9-ED7ADBEA5970}" dt="2024-01-29T13:52:50.806" v="105" actId="14100"/>
          <ac:picMkLst>
            <pc:docMk/>
            <pc:sldMk cId="2991737302" sldId="8998"/>
            <ac:picMk id="4" creationId="{2DD6630C-FD74-14AA-4FFD-51646F6BCC85}"/>
          </ac:picMkLst>
        </pc:picChg>
      </pc:sldChg>
      <pc:sldChg chg="add ord">
        <pc:chgData name="Lucas Andrade" userId="d792b9afff0396dd" providerId="LiveId" clId="{8FEEC033-BF05-4BC4-89C9-ED7ADBEA5970}" dt="2024-01-29T13:54:39.642" v="110" actId="20578"/>
        <pc:sldMkLst>
          <pc:docMk/>
          <pc:sldMk cId="294507203" sldId="8999"/>
        </pc:sldMkLst>
      </pc:sldChg>
      <pc:sldChg chg="add">
        <pc:chgData name="Lucas Andrade" userId="d792b9afff0396dd" providerId="LiveId" clId="{8FEEC033-BF05-4BC4-89C9-ED7ADBEA5970}" dt="2024-01-29T13:55:14.608" v="113" actId="2890"/>
        <pc:sldMkLst>
          <pc:docMk/>
          <pc:sldMk cId="2117545013" sldId="9000"/>
        </pc:sldMkLst>
      </pc:sldChg>
      <pc:sldChg chg="addSp modSp add mod">
        <pc:chgData name="Lucas Andrade" userId="d792b9afff0396dd" providerId="LiveId" clId="{8FEEC033-BF05-4BC4-89C9-ED7ADBEA5970}" dt="2024-01-29T13:55:45.649" v="122" actId="14100"/>
        <pc:sldMkLst>
          <pc:docMk/>
          <pc:sldMk cId="1544322031" sldId="9001"/>
        </pc:sldMkLst>
        <pc:picChg chg="add mod">
          <ac:chgData name="Lucas Andrade" userId="d792b9afff0396dd" providerId="LiveId" clId="{8FEEC033-BF05-4BC4-89C9-ED7ADBEA5970}" dt="2024-01-29T13:55:45.649" v="122" actId="14100"/>
          <ac:picMkLst>
            <pc:docMk/>
            <pc:sldMk cId="1544322031" sldId="9001"/>
            <ac:picMk id="3" creationId="{C3BA2ECF-B0B4-4464-A611-59912534BC6A}"/>
          </ac:picMkLst>
        </pc:picChg>
      </pc:sldChg>
      <pc:sldChg chg="addSp modSp add mod ord">
        <pc:chgData name="Lucas Andrade" userId="d792b9afff0396dd" providerId="LiveId" clId="{8FEEC033-BF05-4BC4-89C9-ED7ADBEA5970}" dt="2024-01-29T13:57:32.919" v="139" actId="14100"/>
        <pc:sldMkLst>
          <pc:docMk/>
          <pc:sldMk cId="3569348116" sldId="9002"/>
        </pc:sldMkLst>
        <pc:picChg chg="add mod">
          <ac:chgData name="Lucas Andrade" userId="d792b9afff0396dd" providerId="LiveId" clId="{8FEEC033-BF05-4BC4-89C9-ED7ADBEA5970}" dt="2024-01-29T13:57:32.919" v="139" actId="14100"/>
          <ac:picMkLst>
            <pc:docMk/>
            <pc:sldMk cId="3569348116" sldId="9002"/>
            <ac:picMk id="3" creationId="{56093725-9BEB-CD6B-7768-0C8EB325EF1B}"/>
          </ac:picMkLst>
        </pc:picChg>
      </pc:sldChg>
      <pc:sldChg chg="addSp modSp add mod ord">
        <pc:chgData name="Lucas Andrade" userId="d792b9afff0396dd" providerId="LiveId" clId="{8FEEC033-BF05-4BC4-89C9-ED7ADBEA5970}" dt="2024-01-29T13:58:39.432" v="144" actId="27614"/>
        <pc:sldMkLst>
          <pc:docMk/>
          <pc:sldMk cId="2590771922" sldId="9003"/>
        </pc:sldMkLst>
        <pc:picChg chg="add mod">
          <ac:chgData name="Lucas Andrade" userId="d792b9afff0396dd" providerId="LiveId" clId="{8FEEC033-BF05-4BC4-89C9-ED7ADBEA5970}" dt="2024-01-29T13:58:39.432" v="144" actId="27614"/>
          <ac:picMkLst>
            <pc:docMk/>
            <pc:sldMk cId="2590771922" sldId="9003"/>
            <ac:picMk id="3" creationId="{6A99BDC0-2E65-E460-2C64-1ECEE2C67B4E}"/>
          </ac:picMkLst>
        </pc:picChg>
      </pc:sldChg>
      <pc:sldChg chg="addSp delSp modSp add mod ord">
        <pc:chgData name="Lucas Andrade" userId="d792b9afff0396dd" providerId="LiveId" clId="{8FEEC033-BF05-4BC4-89C9-ED7ADBEA5970}" dt="2024-01-29T14:00:53.704" v="157" actId="962"/>
        <pc:sldMkLst>
          <pc:docMk/>
          <pc:sldMk cId="3686701692" sldId="9004"/>
        </pc:sldMkLst>
        <pc:picChg chg="del">
          <ac:chgData name="Lucas Andrade" userId="d792b9afff0396dd" providerId="LiveId" clId="{8FEEC033-BF05-4BC4-89C9-ED7ADBEA5970}" dt="2024-01-29T13:59:59.164" v="149" actId="478"/>
          <ac:picMkLst>
            <pc:docMk/>
            <pc:sldMk cId="3686701692" sldId="9004"/>
            <ac:picMk id="3" creationId="{0CD921E2-93BA-EB96-604C-58C3B72A7B1F}"/>
          </ac:picMkLst>
        </pc:picChg>
        <pc:picChg chg="add mod">
          <ac:chgData name="Lucas Andrade" userId="d792b9afff0396dd" providerId="LiveId" clId="{8FEEC033-BF05-4BC4-89C9-ED7ADBEA5970}" dt="2024-01-29T14:00:53.704" v="157" actId="962"/>
          <ac:picMkLst>
            <pc:docMk/>
            <pc:sldMk cId="3686701692" sldId="9004"/>
            <ac:picMk id="4" creationId="{A2B1C7A2-5A8E-E41F-6DAE-E04530EF31AD}"/>
          </ac:picMkLst>
        </pc:picChg>
      </pc:sldChg>
      <pc:sldChg chg="addSp modSp add mod">
        <pc:chgData name="Lucas Andrade" userId="d792b9afff0396dd" providerId="LiveId" clId="{8FEEC033-BF05-4BC4-89C9-ED7ADBEA5970}" dt="2024-01-29T14:00:14.428" v="152" actId="27614"/>
        <pc:sldMkLst>
          <pc:docMk/>
          <pc:sldMk cId="3387684456" sldId="9005"/>
        </pc:sldMkLst>
        <pc:picChg chg="add mod">
          <ac:chgData name="Lucas Andrade" userId="d792b9afff0396dd" providerId="LiveId" clId="{8FEEC033-BF05-4BC4-89C9-ED7ADBEA5970}" dt="2024-01-29T14:00:14.428" v="152" actId="27614"/>
          <ac:picMkLst>
            <pc:docMk/>
            <pc:sldMk cId="3387684456" sldId="9005"/>
            <ac:picMk id="3" creationId="{48589734-AA14-9118-0ECE-B390CFE285EB}"/>
          </ac:picMkLst>
        </pc:picChg>
      </pc:sldChg>
      <pc:sldChg chg="addSp modSp add mod ord">
        <pc:chgData name="Lucas Andrade" userId="d792b9afff0396dd" providerId="LiveId" clId="{8FEEC033-BF05-4BC4-89C9-ED7ADBEA5970}" dt="2024-01-29T14:01:58.434" v="165"/>
        <pc:sldMkLst>
          <pc:docMk/>
          <pc:sldMk cId="216733709" sldId="9006"/>
        </pc:sldMkLst>
        <pc:picChg chg="add mod">
          <ac:chgData name="Lucas Andrade" userId="d792b9afff0396dd" providerId="LiveId" clId="{8FEEC033-BF05-4BC4-89C9-ED7ADBEA5970}" dt="2024-01-29T14:01:55.171" v="163" actId="962"/>
          <ac:picMkLst>
            <pc:docMk/>
            <pc:sldMk cId="216733709" sldId="9006"/>
            <ac:picMk id="3" creationId="{907BA321-5AAE-69B0-AA72-79D0CE377EA7}"/>
          </ac:picMkLst>
        </pc:picChg>
      </pc:sldChg>
      <pc:sldChg chg="addSp modSp add mod ord">
        <pc:chgData name="Lucas Andrade" userId="d792b9afff0396dd" providerId="LiveId" clId="{8FEEC033-BF05-4BC4-89C9-ED7ADBEA5970}" dt="2024-01-29T14:02:35.362" v="176" actId="14100"/>
        <pc:sldMkLst>
          <pc:docMk/>
          <pc:sldMk cId="46910019" sldId="9007"/>
        </pc:sldMkLst>
        <pc:picChg chg="add mod">
          <ac:chgData name="Lucas Andrade" userId="d792b9afff0396dd" providerId="LiveId" clId="{8FEEC033-BF05-4BC4-89C9-ED7ADBEA5970}" dt="2024-01-29T14:02:35.362" v="176" actId="14100"/>
          <ac:picMkLst>
            <pc:docMk/>
            <pc:sldMk cId="46910019" sldId="9007"/>
            <ac:picMk id="3" creationId="{04BE4FF2-882F-C252-722C-A6EC5EDBF392}"/>
          </ac:picMkLst>
        </pc:picChg>
      </pc:sldChg>
    </pc:docChg>
  </pc:docChgLst>
  <pc:docChgLst>
    <pc:chgData name="Arthur Dantas Lemos" userId="344114574567765c" providerId="LiveId" clId="{623E08EA-5402-472A-84CF-82E99F1429CC}"/>
    <pc:docChg chg="undo custSel delSld modSld sldOrd delMainMaster modSection">
      <pc:chgData name="Arthur Dantas Lemos" userId="344114574567765c" providerId="LiveId" clId="{623E08EA-5402-472A-84CF-82E99F1429CC}" dt="2023-10-30T19:21:29.271" v="106" actId="20577"/>
      <pc:docMkLst>
        <pc:docMk/>
      </pc:docMkLst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3417930041" sldId="370"/>
        </pc:sldMkLst>
      </pc:sldChg>
      <pc:sldChg chg="del">
        <pc:chgData name="Arthur Dantas Lemos" userId="344114574567765c" providerId="LiveId" clId="{623E08EA-5402-472A-84CF-82E99F1429CC}" dt="2023-10-30T14:13:25.782" v="0" actId="47"/>
        <pc:sldMkLst>
          <pc:docMk/>
          <pc:sldMk cId="504532264" sldId="398"/>
        </pc:sldMkLst>
      </pc:sldChg>
      <pc:sldChg chg="addSp modSp">
        <pc:chgData name="Arthur Dantas Lemos" userId="344114574567765c" providerId="LiveId" clId="{623E08EA-5402-472A-84CF-82E99F1429CC}" dt="2023-10-30T14:17:48.415" v="97"/>
        <pc:sldMkLst>
          <pc:docMk/>
          <pc:sldMk cId="371860055" sldId="403"/>
        </pc:sldMkLst>
        <pc:spChg chg="mod">
          <ac:chgData name="Arthur Dantas Lemos" userId="344114574567765c" providerId="LiveId" clId="{623E08EA-5402-472A-84CF-82E99F1429CC}" dt="2023-10-30T14:17:48.415" v="97"/>
          <ac:spMkLst>
            <pc:docMk/>
            <pc:sldMk cId="371860055" sldId="403"/>
            <ac:spMk id="11" creationId="{030AB590-CCCE-C574-84C1-2B7AC8AFFD94}"/>
          </ac:spMkLst>
        </pc:spChg>
        <pc:spChg chg="mod">
          <ac:chgData name="Arthur Dantas Lemos" userId="344114574567765c" providerId="LiveId" clId="{623E08EA-5402-472A-84CF-82E99F1429CC}" dt="2023-10-30T14:17:48.415" v="97"/>
          <ac:spMkLst>
            <pc:docMk/>
            <pc:sldMk cId="371860055" sldId="403"/>
            <ac:spMk id="14" creationId="{E5746B5F-2BAC-11FF-FB13-3DD799FF487E}"/>
          </ac:spMkLst>
        </pc:spChg>
        <pc:spChg chg="mod">
          <ac:chgData name="Arthur Dantas Lemos" userId="344114574567765c" providerId="LiveId" clId="{623E08EA-5402-472A-84CF-82E99F1429CC}" dt="2023-10-30T14:17:48.415" v="97"/>
          <ac:spMkLst>
            <pc:docMk/>
            <pc:sldMk cId="371860055" sldId="403"/>
            <ac:spMk id="15" creationId="{21C96CE7-BB96-FB79-7120-7EBB56499517}"/>
          </ac:spMkLst>
        </pc:spChg>
        <pc:grpChg chg="add mod">
          <ac:chgData name="Arthur Dantas Lemos" userId="344114574567765c" providerId="LiveId" clId="{623E08EA-5402-472A-84CF-82E99F1429CC}" dt="2023-10-30T14:17:48.415" v="97"/>
          <ac:grpSpMkLst>
            <pc:docMk/>
            <pc:sldMk cId="371860055" sldId="403"/>
            <ac:grpSpMk id="8" creationId="{732FD4FD-895E-35C2-240B-3B89666CC591}"/>
          </ac:grpSpMkLst>
        </pc:grpChg>
        <pc:grpChg chg="mod">
          <ac:chgData name="Arthur Dantas Lemos" userId="344114574567765c" providerId="LiveId" clId="{623E08EA-5402-472A-84CF-82E99F1429CC}" dt="2023-10-30T14:17:48.415" v="97"/>
          <ac:grpSpMkLst>
            <pc:docMk/>
            <pc:sldMk cId="371860055" sldId="403"/>
            <ac:grpSpMk id="12" creationId="{6707A070-4D08-CBC6-1AAE-9E05A1C8C48D}"/>
          </ac:grpSpMkLst>
        </pc:grpChg>
      </pc:sldChg>
      <pc:sldChg chg="del">
        <pc:chgData name="Arthur Dantas Lemos" userId="344114574567765c" providerId="LiveId" clId="{623E08EA-5402-472A-84CF-82E99F1429CC}" dt="2023-10-30T14:13:25.782" v="0" actId="47"/>
        <pc:sldMkLst>
          <pc:docMk/>
          <pc:sldMk cId="2801472648" sldId="8969"/>
        </pc:sldMkLst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1980405889" sldId="8972"/>
        </pc:sldMkLst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639296617" sldId="8976"/>
        </pc:sldMkLst>
      </pc:sldChg>
      <pc:sldChg chg="modSp mod">
        <pc:chgData name="Arthur Dantas Lemos" userId="344114574567765c" providerId="LiveId" clId="{623E08EA-5402-472A-84CF-82E99F1429CC}" dt="2023-10-30T19:21:29.271" v="106" actId="20577"/>
        <pc:sldMkLst>
          <pc:docMk/>
          <pc:sldMk cId="2319718394" sldId="8977"/>
        </pc:sldMkLst>
        <pc:spChg chg="mod">
          <ac:chgData name="Arthur Dantas Lemos" userId="344114574567765c" providerId="LiveId" clId="{623E08EA-5402-472A-84CF-82E99F1429CC}" dt="2023-10-30T19:21:29.271" v="106" actId="20577"/>
          <ac:spMkLst>
            <pc:docMk/>
            <pc:sldMk cId="2319718394" sldId="8977"/>
            <ac:spMk id="31" creationId="{475E18F7-B2D8-4BEB-91B0-E2F4179EFDE6}"/>
          </ac:spMkLst>
        </pc:spChg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2544698785" sldId="8980"/>
        </pc:sldMkLst>
      </pc:sldChg>
      <pc:sldChg chg="ord">
        <pc:chgData name="Arthur Dantas Lemos" userId="344114574567765c" providerId="LiveId" clId="{623E08EA-5402-472A-84CF-82E99F1429CC}" dt="2023-10-30T14:21:14.541" v="101"/>
        <pc:sldMkLst>
          <pc:docMk/>
          <pc:sldMk cId="3843964751" sldId="8981"/>
        </pc:sldMkLst>
      </pc:sldChg>
      <pc:sldChg chg="del">
        <pc:chgData name="Arthur Dantas Lemos" userId="344114574567765c" providerId="LiveId" clId="{623E08EA-5402-472A-84CF-82E99F1429CC}" dt="2023-10-30T14:13:34.774" v="1" actId="47"/>
        <pc:sldMkLst>
          <pc:docMk/>
          <pc:sldMk cId="848073330" sldId="8982"/>
        </pc:sldMkLst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2816143453" sldId="8983"/>
        </pc:sldMkLst>
      </pc:sldChg>
      <pc:sldChg chg="del">
        <pc:chgData name="Arthur Dantas Lemos" userId="344114574567765c" providerId="LiveId" clId="{623E08EA-5402-472A-84CF-82E99F1429CC}" dt="2023-10-30T14:13:35.589" v="2" actId="47"/>
        <pc:sldMkLst>
          <pc:docMk/>
          <pc:sldMk cId="2079752304" sldId="8984"/>
        </pc:sldMkLst>
      </pc:sldChg>
      <pc:sldChg chg="del">
        <pc:chgData name="Arthur Dantas Lemos" userId="344114574567765c" providerId="LiveId" clId="{623E08EA-5402-472A-84CF-82E99F1429CC}" dt="2023-10-30T14:13:37.357" v="3" actId="47"/>
        <pc:sldMkLst>
          <pc:docMk/>
          <pc:sldMk cId="1665921987" sldId="8985"/>
        </pc:sldMkLst>
      </pc:sldChg>
      <pc:sldChg chg="addSp modSp mod">
        <pc:chgData name="Arthur Dantas Lemos" userId="344114574567765c" providerId="LiveId" clId="{623E08EA-5402-472A-84CF-82E99F1429CC}" dt="2023-10-30T14:17:42.866" v="96" actId="1076"/>
        <pc:sldMkLst>
          <pc:docMk/>
          <pc:sldMk cId="1354247496" sldId="8986"/>
        </pc:sldMkLst>
        <pc:spChg chg="mod">
          <ac:chgData name="Arthur Dantas Lemos" userId="344114574567765c" providerId="LiveId" clId="{623E08EA-5402-472A-84CF-82E99F1429CC}" dt="2023-10-30T14:17:42.866" v="96" actId="1076"/>
          <ac:spMkLst>
            <pc:docMk/>
            <pc:sldMk cId="1354247496" sldId="8986"/>
            <ac:spMk id="8" creationId="{BD65BF85-02FF-6911-03BD-9E828939BBBF}"/>
          </ac:spMkLst>
        </pc:spChg>
        <pc:spChg chg="mod">
          <ac:chgData name="Arthur Dantas Lemos" userId="344114574567765c" providerId="LiveId" clId="{623E08EA-5402-472A-84CF-82E99F1429CC}" dt="2023-10-30T14:17:42.866" v="96" actId="1076"/>
          <ac:spMkLst>
            <pc:docMk/>
            <pc:sldMk cId="1354247496" sldId="8986"/>
            <ac:spMk id="10" creationId="{2278C7B0-D557-7831-396B-1607FFF617DD}"/>
          </ac:spMkLst>
        </pc:spChg>
        <pc:spChg chg="add mod ord">
          <ac:chgData name="Arthur Dantas Lemos" userId="344114574567765c" providerId="LiveId" clId="{623E08EA-5402-472A-84CF-82E99F1429CC}" dt="2023-10-30T14:17:42.866" v="96" actId="1076"/>
          <ac:spMkLst>
            <pc:docMk/>
            <pc:sldMk cId="1354247496" sldId="8986"/>
            <ac:spMk id="12" creationId="{BA6FEEFD-0CE5-C2BB-56DD-09D8B1A171FC}"/>
          </ac:spMkLst>
        </pc:spChg>
        <pc:grpChg chg="add mod">
          <ac:chgData name="Arthur Dantas Lemos" userId="344114574567765c" providerId="LiveId" clId="{623E08EA-5402-472A-84CF-82E99F1429CC}" dt="2023-10-30T14:17:42.866" v="96" actId="1076"/>
          <ac:grpSpMkLst>
            <pc:docMk/>
            <pc:sldMk cId="1354247496" sldId="8986"/>
            <ac:grpSpMk id="6" creationId="{A70B5640-D78F-CBF8-B52A-A0892E2D3A02}"/>
          </ac:grpSpMkLst>
        </pc:grpChg>
        <pc:grpChg chg="add mod">
          <ac:chgData name="Arthur Dantas Lemos" userId="344114574567765c" providerId="LiveId" clId="{623E08EA-5402-472A-84CF-82E99F1429CC}" dt="2023-10-30T14:17:42.866" v="96" actId="1076"/>
          <ac:grpSpMkLst>
            <pc:docMk/>
            <pc:sldMk cId="1354247496" sldId="8986"/>
            <ac:grpSpMk id="13" creationId="{43DE536C-2CBE-5218-6960-9FC857F5E4FC}"/>
          </ac:grpSpMkLst>
        </pc:grpChg>
      </pc:sldChg>
      <pc:sldChg chg="addSp modSp">
        <pc:chgData name="Arthur Dantas Lemos" userId="344114574567765c" providerId="LiveId" clId="{623E08EA-5402-472A-84CF-82E99F1429CC}" dt="2023-10-30T14:18:01.638" v="99" actId="1076"/>
        <pc:sldMkLst>
          <pc:docMk/>
          <pc:sldMk cId="3232817717" sldId="8987"/>
        </pc:sldMkLst>
        <pc:spChg chg="mod">
          <ac:chgData name="Arthur Dantas Lemos" userId="344114574567765c" providerId="LiveId" clId="{623E08EA-5402-472A-84CF-82E99F1429CC}" dt="2023-10-30T14:18:01.638" v="99" actId="1076"/>
          <ac:spMkLst>
            <pc:docMk/>
            <pc:sldMk cId="3232817717" sldId="8987"/>
            <ac:spMk id="8" creationId="{36919CBF-27DF-2059-A923-E57488959F47}"/>
          </ac:spMkLst>
        </pc:spChg>
        <pc:spChg chg="mod">
          <ac:chgData name="Arthur Dantas Lemos" userId="344114574567765c" providerId="LiveId" clId="{623E08EA-5402-472A-84CF-82E99F1429CC}" dt="2023-10-30T14:18:01.638" v="99" actId="1076"/>
          <ac:spMkLst>
            <pc:docMk/>
            <pc:sldMk cId="3232817717" sldId="8987"/>
            <ac:spMk id="13" creationId="{766D66CC-735E-33EF-A2DF-6B17ECDC30CA}"/>
          </ac:spMkLst>
        </pc:spChg>
        <pc:spChg chg="mod">
          <ac:chgData name="Arthur Dantas Lemos" userId="344114574567765c" providerId="LiveId" clId="{623E08EA-5402-472A-84CF-82E99F1429CC}" dt="2023-10-30T14:18:01.638" v="99" actId="1076"/>
          <ac:spMkLst>
            <pc:docMk/>
            <pc:sldMk cId="3232817717" sldId="8987"/>
            <ac:spMk id="14" creationId="{21E06357-A706-07AE-B1C3-C9F01D9555FA}"/>
          </ac:spMkLst>
        </pc:spChg>
        <pc:grpChg chg="add mod">
          <ac:chgData name="Arthur Dantas Lemos" userId="344114574567765c" providerId="LiveId" clId="{623E08EA-5402-472A-84CF-82E99F1429CC}" dt="2023-10-30T14:18:01.638" v="99" actId="1076"/>
          <ac:grpSpMkLst>
            <pc:docMk/>
            <pc:sldMk cId="3232817717" sldId="8987"/>
            <ac:grpSpMk id="6" creationId="{3E062ADE-F0AB-1FAE-768D-5104490D33AA}"/>
          </ac:grpSpMkLst>
        </pc:grpChg>
        <pc:grpChg chg="mod">
          <ac:chgData name="Arthur Dantas Lemos" userId="344114574567765c" providerId="LiveId" clId="{623E08EA-5402-472A-84CF-82E99F1429CC}" dt="2023-10-30T14:18:01.638" v="99" actId="1076"/>
          <ac:grpSpMkLst>
            <pc:docMk/>
            <pc:sldMk cId="3232817717" sldId="8987"/>
            <ac:grpSpMk id="12" creationId="{B25B5DCB-0DB6-2A11-E82A-32FA1D9934D1}"/>
          </ac:grpSpMkLst>
        </pc:grpChg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2947416156" sldId="8988"/>
        </pc:sldMkLst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1142799186" sldId="8990"/>
        </pc:sldMkLst>
      </pc:sldChg>
      <pc:sldChg chg="del">
        <pc:chgData name="Arthur Dantas Lemos" userId="344114574567765c" providerId="LiveId" clId="{623E08EA-5402-472A-84CF-82E99F1429CC}" dt="2023-10-30T14:21:27.073" v="102" actId="47"/>
        <pc:sldMkLst>
          <pc:docMk/>
          <pc:sldMk cId="3448430536" sldId="8991"/>
        </pc:sldMkLst>
      </pc:sldChg>
      <pc:sldChg chg="del">
        <pc:chgData name="Arthur Dantas Lemos" userId="344114574567765c" providerId="LiveId" clId="{623E08EA-5402-472A-84CF-82E99F1429CC}" dt="2023-10-30T14:13:43.176" v="4" actId="47"/>
        <pc:sldMkLst>
          <pc:docMk/>
          <pc:sldMk cId="3054063950" sldId="8992"/>
        </pc:sldMkLst>
      </pc:sldChg>
      <pc:sldMasterChg chg="del delSldLayout">
        <pc:chgData name="Arthur Dantas Lemos" userId="344114574567765c" providerId="LiveId" clId="{623E08EA-5402-472A-84CF-82E99F1429CC}" dt="2023-10-30T14:21:27.073" v="102" actId="47"/>
        <pc:sldMasterMkLst>
          <pc:docMk/>
          <pc:sldMasterMk cId="1440167138" sldId="2147483732"/>
        </pc:sldMasterMkLst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194509981" sldId="2147483733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797155597" sldId="2147483734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1360629022" sldId="2147483735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60607970" sldId="2147483736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262090130" sldId="2147483737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1530173366" sldId="2147483738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3665039988" sldId="2147483739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2249383649" sldId="2147483740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3550133071" sldId="2147483741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1129730314" sldId="2147483742"/>
          </pc:sldLayoutMkLst>
        </pc:sldLayoutChg>
        <pc:sldLayoutChg chg="del">
          <pc:chgData name="Arthur Dantas Lemos" userId="344114574567765c" providerId="LiveId" clId="{623E08EA-5402-472A-84CF-82E99F1429CC}" dt="2023-10-30T14:21:27.073" v="102" actId="47"/>
          <pc:sldLayoutMkLst>
            <pc:docMk/>
            <pc:sldMasterMk cId="1440167138" sldId="2147483732"/>
            <pc:sldLayoutMk cId="3297662773" sldId="2147483743"/>
          </pc:sldLayoutMkLst>
        </pc:sldLayoutChg>
      </pc:sldMasterChg>
    </pc:docChg>
  </pc:docChgLst>
  <pc:docChgLst>
    <pc:chgData name="Lucas Andrade" userId="d792b9afff0396dd" providerId="LiveId" clId="{0D0CC83A-BAF7-4A76-B4F2-0042DD6666A4}"/>
    <pc:docChg chg="modSld">
      <pc:chgData name="Lucas Andrade" userId="d792b9afff0396dd" providerId="LiveId" clId="{0D0CC83A-BAF7-4A76-B4F2-0042DD6666A4}" dt="2024-02-05T15:06:41.767" v="8" actId="14826"/>
      <pc:docMkLst>
        <pc:docMk/>
      </pc:docMkLst>
      <pc:sldChg chg="modSp mod">
        <pc:chgData name="Lucas Andrade" userId="d792b9afff0396dd" providerId="LiveId" clId="{0D0CC83A-BAF7-4A76-B4F2-0042DD6666A4}" dt="2024-02-05T15:06:14.134" v="4" actId="14100"/>
        <pc:sldMkLst>
          <pc:docMk/>
          <pc:sldMk cId="3569348116" sldId="9002"/>
        </pc:sldMkLst>
        <pc:picChg chg="mod">
          <ac:chgData name="Lucas Andrade" userId="d792b9afff0396dd" providerId="LiveId" clId="{0D0CC83A-BAF7-4A76-B4F2-0042DD6666A4}" dt="2024-02-05T15:06:14.134" v="4" actId="14100"/>
          <ac:picMkLst>
            <pc:docMk/>
            <pc:sldMk cId="3569348116" sldId="9002"/>
            <ac:picMk id="3" creationId="{56093725-9BEB-CD6B-7768-0C8EB325EF1B}"/>
          </ac:picMkLst>
        </pc:picChg>
      </pc:sldChg>
      <pc:sldChg chg="modSp">
        <pc:chgData name="Lucas Andrade" userId="d792b9afff0396dd" providerId="LiveId" clId="{0D0CC83A-BAF7-4A76-B4F2-0042DD6666A4}" dt="2024-02-05T15:06:41.767" v="8" actId="14826"/>
        <pc:sldMkLst>
          <pc:docMk/>
          <pc:sldMk cId="3686701692" sldId="9004"/>
        </pc:sldMkLst>
        <pc:picChg chg="mod">
          <ac:chgData name="Lucas Andrade" userId="d792b9afff0396dd" providerId="LiveId" clId="{0D0CC83A-BAF7-4A76-B4F2-0042DD6666A4}" dt="2024-02-05T15:06:41.767" v="8" actId="14826"/>
          <ac:picMkLst>
            <pc:docMk/>
            <pc:sldMk cId="3686701692" sldId="9004"/>
            <ac:picMk id="4" creationId="{A2B1C7A2-5A8E-E41F-6DAE-E04530EF31AD}"/>
          </ac:picMkLst>
        </pc:picChg>
      </pc:sldChg>
      <pc:sldChg chg="modSp mod">
        <pc:chgData name="Lucas Andrade" userId="d792b9afff0396dd" providerId="LiveId" clId="{0D0CC83A-BAF7-4A76-B4F2-0042DD6666A4}" dt="2024-02-05T15:06:22.663" v="6" actId="14100"/>
        <pc:sldMkLst>
          <pc:docMk/>
          <pc:sldMk cId="3387684456" sldId="9005"/>
        </pc:sldMkLst>
        <pc:picChg chg="mod">
          <ac:chgData name="Lucas Andrade" userId="d792b9afff0396dd" providerId="LiveId" clId="{0D0CC83A-BAF7-4A76-B4F2-0042DD6666A4}" dt="2024-02-05T15:06:22.663" v="6" actId="14100"/>
          <ac:picMkLst>
            <pc:docMk/>
            <pc:sldMk cId="3387684456" sldId="9005"/>
            <ac:picMk id="3" creationId="{48589734-AA14-9118-0ECE-B390CFE285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CDB26-1426-A24D-898E-2A1296848DFF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A8D95-56D8-0D42-9D29-22C93A37D3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97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A8D95-56D8-0D42-9D29-22C93A37D3E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3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02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08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7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37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14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62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37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241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698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28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42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179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 anchor="t"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427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117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37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3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83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0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04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1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 anchor="t"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21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30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DC239-945B-1342-AFBC-47803F335217}" type="datetimeFigureOut">
              <a:rPr lang="pt-BR" smtClean="0"/>
              <a:t>05/02/2024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02718-016D-D245-BB85-99CF3A504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64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imagem de homem e mulher olhando para o lado">
            <a:extLst>
              <a:ext uri="{FF2B5EF4-FFF2-40B4-BE49-F238E27FC236}">
                <a16:creationId xmlns:a16="http://schemas.microsoft.com/office/drawing/2014/main" id="{B3DCA70B-93CE-DF1E-7B06-1642B002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473"/>
            <a:ext cx="17557750" cy="100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589734-AA14-9118-0ECE-B390CFE2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7557750" cy="98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6A99BDC0-2E65-E460-2C64-1ECEE2C67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0"/>
            <a:ext cx="17557750" cy="986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pret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88FC1E45-1462-BE26-BD2A-97DAABB5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" y="0"/>
            <a:ext cx="1755219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093725-9BEB-CD6B-7768-0C8EB325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4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foto de homem e texto&#10;&#10;Descrição gerada automaticamente com confiança média">
            <a:extLst>
              <a:ext uri="{FF2B5EF4-FFF2-40B4-BE49-F238E27FC236}">
                <a16:creationId xmlns:a16="http://schemas.microsoft.com/office/drawing/2014/main" id="{663F5DF1-6A90-C480-38A5-1473DAA3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49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5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azul&#10;&#10;Descrição gerada automaticamente">
            <a:extLst>
              <a:ext uri="{FF2B5EF4-FFF2-40B4-BE49-F238E27FC236}">
                <a16:creationId xmlns:a16="http://schemas.microsoft.com/office/drawing/2014/main" id="{3A2EE0EE-6A76-A1FC-DBC4-1A67E2A5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4"/>
            <a:ext cx="17557750" cy="98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0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telefone celular com letras&#10;&#10;Descrição gerada automaticamente com confiança média">
            <a:extLst>
              <a:ext uri="{FF2B5EF4-FFF2-40B4-BE49-F238E27FC236}">
                <a16:creationId xmlns:a16="http://schemas.microsoft.com/office/drawing/2014/main" id="{E40597F3-93B1-8B2D-596A-025C403F5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8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C3BA2ECF-B0B4-4464-A611-59912534B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22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4BE4FF2-882F-C252-722C-A6EC5EDB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Site&#10;&#10;Descrição gerada automaticamente">
            <a:extLst>
              <a:ext uri="{FF2B5EF4-FFF2-40B4-BE49-F238E27FC236}">
                <a16:creationId xmlns:a16="http://schemas.microsoft.com/office/drawing/2014/main" id="{C887B5FE-0404-A1EE-EEC6-BC275E0D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194" y="0"/>
            <a:ext cx="17553361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Homem segurando um microfone&#10;&#10;Descrição gerada automaticamente com confiança média">
            <a:extLst>
              <a:ext uri="{FF2B5EF4-FFF2-40B4-BE49-F238E27FC236}">
                <a16:creationId xmlns:a16="http://schemas.microsoft.com/office/drawing/2014/main" id="{062BCE08-FEB7-7A32-A4CA-31F889A7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8"/>
          <a:stretch/>
        </p:blipFill>
        <p:spPr>
          <a:xfrm>
            <a:off x="20" y="1845"/>
            <a:ext cx="17557730" cy="98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002B1F1-FAD9-4709-B84A-1C364ED6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" y="993"/>
            <a:ext cx="17552988" cy="9873555"/>
          </a:xfrm>
          <a:prstGeom prst="rect">
            <a:avLst/>
          </a:prstGeom>
        </p:spPr>
      </p:pic>
      <p:pic>
        <p:nvPicPr>
          <p:cNvPr id="20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F664AB04-4664-4D7F-958C-7873F75B2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5" r="19809"/>
          <a:stretch/>
        </p:blipFill>
        <p:spPr>
          <a:xfrm>
            <a:off x="-1186878" y="993"/>
            <a:ext cx="9211678" cy="987226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CE5BFA5-C4B0-4C18-AC58-240904E09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377" y="-496818"/>
            <a:ext cx="18435688" cy="10370074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26CD148B-E0D8-A52B-4E68-8A5CFB9E1395}"/>
              </a:ext>
            </a:extLst>
          </p:cNvPr>
          <p:cNvGrpSpPr/>
          <p:nvPr/>
        </p:nvGrpSpPr>
        <p:grpSpPr>
          <a:xfrm>
            <a:off x="1814801" y="7351073"/>
            <a:ext cx="17314489" cy="1525407"/>
            <a:chOff x="624242" y="3492744"/>
            <a:chExt cx="9019123" cy="948937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3E967599-7DB8-4BDE-924E-E58423B560FA}"/>
                </a:ext>
              </a:extLst>
            </p:cNvPr>
            <p:cNvGrpSpPr/>
            <p:nvPr/>
          </p:nvGrpSpPr>
          <p:grpSpPr>
            <a:xfrm>
              <a:off x="624242" y="3492744"/>
              <a:ext cx="9019123" cy="948937"/>
              <a:chOff x="-5001089" y="6271446"/>
              <a:chExt cx="17317970" cy="1822092"/>
            </a:xfrm>
          </p:grpSpPr>
          <p:sp>
            <p:nvSpPr>
              <p:cNvPr id="29" name="Rectangle: Rounded Corners 3">
                <a:extLst>
                  <a:ext uri="{FF2B5EF4-FFF2-40B4-BE49-F238E27FC236}">
                    <a16:creationId xmlns:a16="http://schemas.microsoft.com/office/drawing/2014/main" id="{61CD6EEB-7FF3-4D15-A7A5-00721DC41A63}"/>
                  </a:ext>
                </a:extLst>
              </p:cNvPr>
              <p:cNvSpPr/>
              <p:nvPr/>
            </p:nvSpPr>
            <p:spPr>
              <a:xfrm>
                <a:off x="-5001089" y="6271446"/>
                <a:ext cx="17317970" cy="1822092"/>
              </a:xfrm>
              <a:prstGeom prst="roundRect">
                <a:avLst>
                  <a:gd name="adj" fmla="val 21424"/>
                </a:avLst>
              </a:prstGeom>
              <a:gradFill>
                <a:gsLst>
                  <a:gs pos="1000">
                    <a:srgbClr val="1667EE"/>
                  </a:gs>
                  <a:gs pos="100000">
                    <a:srgbClr val="00E5C9"/>
                  </a:gs>
                </a:gsLst>
                <a:lin ang="30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24"/>
                <a:endParaRPr lang="pt-BR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TextBox 2">
                <a:extLst>
                  <a:ext uri="{FF2B5EF4-FFF2-40B4-BE49-F238E27FC236}">
                    <a16:creationId xmlns:a16="http://schemas.microsoft.com/office/drawing/2014/main" id="{EFBB3076-4E2A-4B56-88A7-59E2AFD5544A}"/>
                  </a:ext>
                </a:extLst>
              </p:cNvPr>
              <p:cNvSpPr txBox="1"/>
              <p:nvPr/>
            </p:nvSpPr>
            <p:spPr>
              <a:xfrm>
                <a:off x="-4623542" y="6813346"/>
                <a:ext cx="10141310" cy="78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24">
                  <a:lnSpc>
                    <a:spcPct val="80000"/>
                  </a:lnSpc>
                  <a:defRPr/>
                </a:pPr>
                <a:r>
                  <a:rPr lang="pt-BR" sz="4608" b="1" spc="-150" dirty="0">
                    <a:ln w="25400">
                      <a:noFill/>
                    </a:ln>
                    <a:solidFill>
                      <a:prstClr val="white"/>
                    </a:solidFill>
                    <a:latin typeface="TeXGyreAdventor" panose="00000500000000000000" pitchFamily="50" charset="0"/>
                    <a:cs typeface="Mozaic Hum Bold" pitchFamily="50" charset="0"/>
                  </a:rPr>
                  <a:t>Tecnologia que gera encantamento</a:t>
                </a: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475E18F7-B2D8-4BEB-91B0-E2F4179EFDE6}"/>
                  </a:ext>
                </a:extLst>
              </p:cNvPr>
              <p:cNvSpPr txBox="1"/>
              <p:nvPr/>
            </p:nvSpPr>
            <p:spPr>
              <a:xfrm>
                <a:off x="5647142" y="6653159"/>
                <a:ext cx="5220733" cy="957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24">
                  <a:spcBef>
                    <a:spcPts val="1000"/>
                  </a:spcBef>
                  <a:spcAft>
                    <a:spcPts val="1000"/>
                  </a:spcAft>
                  <a:buClr>
                    <a:srgbClr val="706F6F"/>
                  </a:buClr>
                  <a:buSzPct val="70000"/>
                  <a:defRPr/>
                </a:pPr>
                <a:r>
                  <a:rPr lang="pt-BR" sz="2304" b="1" dirty="0">
                    <a:solidFill>
                      <a:prstClr val="white"/>
                    </a:solidFill>
                    <a:latin typeface="TeXGyreAdventor" panose="00000500000000000000" pitchFamily="50" charset="0"/>
                    <a:cs typeface="Mozaic Hum Regular" pitchFamily="50" charset="0"/>
                  </a:rPr>
                  <a:t>Softwares Apolo®, Oráculo®, Preciso®, Hércules® &amp; Guia®</a:t>
                </a:r>
                <a:endParaRPr lang="pt-BR" sz="1728" dirty="0">
                  <a:solidFill>
                    <a:prstClr val="white"/>
                  </a:solidFill>
                  <a:latin typeface="TeXGyreAdventor" panose="00000500000000000000" pitchFamily="50" charset="0"/>
                  <a:cs typeface="Mozaic Hum Regular" pitchFamily="50" charset="0"/>
                </a:endParaRPr>
              </a:p>
            </p:txBody>
          </p:sp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665994E-348A-6975-DC89-7DE81312FB72}"/>
                </a:ext>
              </a:extLst>
            </p:cNvPr>
            <p:cNvCxnSpPr>
              <a:cxnSpLocks/>
            </p:cNvCxnSpPr>
            <p:nvPr/>
          </p:nvCxnSpPr>
          <p:spPr>
            <a:xfrm>
              <a:off x="6102417" y="3774962"/>
              <a:ext cx="0" cy="35892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7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texto preto sobre fundo azul&#10;&#10;Descrição gerada automaticamente">
            <a:extLst>
              <a:ext uri="{FF2B5EF4-FFF2-40B4-BE49-F238E27FC236}">
                <a16:creationId xmlns:a16="http://schemas.microsoft.com/office/drawing/2014/main" id="{C56619C9-0D32-5E34-7BAF-93D3AB87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7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ao lado de 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2DD6630C-FD74-14AA-4FFD-51646F6B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9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46F75810-E140-5537-935A-52F2D4CCD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ao lado de 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2DD6630C-FD74-14AA-4FFD-51646F6B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9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3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aparelho eletrônico&#10;&#10;Descrição gerada automaticamente">
            <a:extLst>
              <a:ext uri="{FF2B5EF4-FFF2-40B4-BE49-F238E27FC236}">
                <a16:creationId xmlns:a16="http://schemas.microsoft.com/office/drawing/2014/main" id="{B800CA88-223F-8392-D105-D0F9414E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"/>
            <a:ext cx="17557750" cy="98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A83A6B-62F4-46A1-BDC1-7F49560A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" y="993"/>
            <a:ext cx="17550696" cy="9872267"/>
          </a:xfrm>
          <a:prstGeom prst="rect">
            <a:avLst/>
          </a:prstGeom>
        </p:spPr>
      </p:pic>
      <p:sp>
        <p:nvSpPr>
          <p:cNvPr id="6" name="Oval 13">
            <a:extLst>
              <a:ext uri="{FF2B5EF4-FFF2-40B4-BE49-F238E27FC236}">
                <a16:creationId xmlns:a16="http://schemas.microsoft.com/office/drawing/2014/main" id="{030F0785-D031-4017-94CC-81E613CEECEC}"/>
              </a:ext>
            </a:extLst>
          </p:cNvPr>
          <p:cNvSpPr/>
          <p:nvPr/>
        </p:nvSpPr>
        <p:spPr>
          <a:xfrm>
            <a:off x="4978398" y="1136648"/>
            <a:ext cx="7600961" cy="7600961"/>
          </a:xfrm>
          <a:prstGeom prst="ellipse">
            <a:avLst/>
          </a:prstGeom>
          <a:gradFill flip="none" rotWithShape="1">
            <a:gsLst>
              <a:gs pos="0">
                <a:srgbClr val="02D2FF">
                  <a:alpha val="5000"/>
                </a:srgbClr>
              </a:gs>
              <a:gs pos="100000">
                <a:srgbClr val="00E5C9">
                  <a:alpha val="10000"/>
                </a:srgbClr>
              </a:gs>
            </a:gsLst>
            <a:lin ang="27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/>
            <a:endParaRPr lang="pt-BR" sz="1799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E598E19D-144D-44E3-B691-5BB6FDC8D328}"/>
              </a:ext>
            </a:extLst>
          </p:cNvPr>
          <p:cNvCxnSpPr>
            <a:cxnSpLocks/>
          </p:cNvCxnSpPr>
          <p:nvPr/>
        </p:nvCxnSpPr>
        <p:spPr>
          <a:xfrm>
            <a:off x="8778875" y="1611940"/>
            <a:ext cx="0" cy="6650374"/>
          </a:xfrm>
          <a:prstGeom prst="line">
            <a:avLst/>
          </a:prstGeom>
          <a:noFill/>
          <a:ln w="3175">
            <a:gradFill flip="none" rotWithShape="1">
              <a:gsLst>
                <a:gs pos="1000">
                  <a:srgbClr val="1667EE"/>
                </a:gs>
                <a:gs pos="100000">
                  <a:srgbClr val="00E5C9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" name="Group 18">
            <a:extLst>
              <a:ext uri="{FF2B5EF4-FFF2-40B4-BE49-F238E27FC236}">
                <a16:creationId xmlns:a16="http://schemas.microsoft.com/office/drawing/2014/main" id="{FE17B2BA-AD98-4132-B9E8-B25C578178BF}"/>
              </a:ext>
            </a:extLst>
          </p:cNvPr>
          <p:cNvGrpSpPr/>
          <p:nvPr/>
        </p:nvGrpSpPr>
        <p:grpSpPr>
          <a:xfrm>
            <a:off x="271434" y="4937125"/>
            <a:ext cx="16941122" cy="0"/>
            <a:chOff x="268013" y="4937125"/>
            <a:chExt cx="16947932" cy="0"/>
          </a:xfrm>
        </p:grpSpPr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98745879-5B35-463B-82A7-A4F4EF13380B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599" y="4937125"/>
              <a:ext cx="4414346" cy="0"/>
            </a:xfrm>
            <a:prstGeom prst="line">
              <a:avLst/>
            </a:prstGeom>
            <a:noFill/>
            <a:ln w="3175">
              <a:solidFill>
                <a:srgbClr val="0C35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17">
              <a:extLst>
                <a:ext uri="{FF2B5EF4-FFF2-40B4-BE49-F238E27FC236}">
                  <a16:creationId xmlns:a16="http://schemas.microsoft.com/office/drawing/2014/main" id="{E64CBB57-5A84-486B-B73C-AAEFC6B31AA5}"/>
                </a:ext>
              </a:extLst>
            </p:cNvPr>
            <p:cNvCxnSpPr>
              <a:cxnSpLocks/>
            </p:cNvCxnSpPr>
            <p:nvPr/>
          </p:nvCxnSpPr>
          <p:spPr>
            <a:xfrm>
              <a:off x="268013" y="4937125"/>
              <a:ext cx="4414346" cy="0"/>
            </a:xfrm>
            <a:prstGeom prst="line">
              <a:avLst/>
            </a:prstGeom>
            <a:noFill/>
            <a:ln w="3175">
              <a:solidFill>
                <a:srgbClr val="0C35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" name="Oval 37">
            <a:extLst>
              <a:ext uri="{FF2B5EF4-FFF2-40B4-BE49-F238E27FC236}">
                <a16:creationId xmlns:a16="http://schemas.microsoft.com/office/drawing/2014/main" id="{F9FFD267-C8D0-40FA-9BA1-8C99F5A0120F}"/>
              </a:ext>
            </a:extLst>
          </p:cNvPr>
          <p:cNvSpPr/>
          <p:nvPr/>
        </p:nvSpPr>
        <p:spPr>
          <a:xfrm>
            <a:off x="6891418" y="3049668"/>
            <a:ext cx="3774918" cy="3774918"/>
          </a:xfrm>
          <a:prstGeom prst="ellipse">
            <a:avLst/>
          </a:prstGeom>
          <a:noFill/>
          <a:ln w="3175">
            <a:gradFill flip="none" rotWithShape="1">
              <a:gsLst>
                <a:gs pos="1000">
                  <a:srgbClr val="1667EE"/>
                </a:gs>
                <a:gs pos="100000">
                  <a:srgbClr val="00E5C9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/>
            <a:endParaRPr lang="pt-BR" sz="1799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38">
            <a:extLst>
              <a:ext uri="{FF2B5EF4-FFF2-40B4-BE49-F238E27FC236}">
                <a16:creationId xmlns:a16="http://schemas.microsoft.com/office/drawing/2014/main" id="{93DFAF95-D311-4272-B932-1C508533B9CB}"/>
              </a:ext>
            </a:extLst>
          </p:cNvPr>
          <p:cNvCxnSpPr>
            <a:cxnSpLocks/>
          </p:cNvCxnSpPr>
          <p:nvPr/>
        </p:nvCxnSpPr>
        <p:spPr>
          <a:xfrm>
            <a:off x="5437929" y="4937125"/>
            <a:ext cx="6681895" cy="0"/>
          </a:xfrm>
          <a:prstGeom prst="line">
            <a:avLst/>
          </a:prstGeom>
          <a:noFill/>
          <a:ln w="3175">
            <a:gradFill flip="none" rotWithShape="1">
              <a:gsLst>
                <a:gs pos="1000">
                  <a:srgbClr val="1667EE"/>
                </a:gs>
                <a:gs pos="100000">
                  <a:srgbClr val="00E5C9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2">
            <a:extLst>
              <a:ext uri="{FF2B5EF4-FFF2-40B4-BE49-F238E27FC236}">
                <a16:creationId xmlns:a16="http://schemas.microsoft.com/office/drawing/2014/main" id="{73D8880B-2AD7-4B1A-BB8D-04E852E886EA}"/>
              </a:ext>
            </a:extLst>
          </p:cNvPr>
          <p:cNvSpPr txBox="1"/>
          <p:nvPr/>
        </p:nvSpPr>
        <p:spPr>
          <a:xfrm>
            <a:off x="-1398575" y="1482133"/>
            <a:ext cx="6712662" cy="7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24">
              <a:lnSpc>
                <a:spcPct val="80000"/>
              </a:lnSpc>
              <a:defRPr/>
            </a:pPr>
            <a:r>
              <a:rPr lang="pt-BR" sz="5398" b="1" dirty="0">
                <a:ln w="25400">
                  <a:noFill/>
                </a:ln>
                <a:gradFill flip="none" rotWithShape="1">
                  <a:gsLst>
                    <a:gs pos="24000">
                      <a:srgbClr val="03BDFF"/>
                    </a:gs>
                    <a:gs pos="100000">
                      <a:srgbClr val="00E5C9"/>
                    </a:gs>
                  </a:gsLst>
                  <a:lin ang="2700000" scaled="1"/>
                  <a:tileRect/>
                </a:gradFill>
                <a:latin typeface="TeXGyreAdventor" panose="00000500000000000000" pitchFamily="50" charset="0"/>
                <a:cs typeface="Mozaic Hum Bold" pitchFamily="50" charset="0"/>
              </a:rPr>
              <a:t>Investimentos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A3722D3C-9B11-4CFA-A704-C47DE6D12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902" y="2646552"/>
            <a:ext cx="924017" cy="1031462"/>
          </a:xfrm>
          <a:prstGeom prst="rect">
            <a:avLst/>
          </a:prstGeom>
        </p:spPr>
      </p:pic>
      <p:sp>
        <p:nvSpPr>
          <p:cNvPr id="21" name="Gráfico 59">
            <a:extLst>
              <a:ext uri="{FF2B5EF4-FFF2-40B4-BE49-F238E27FC236}">
                <a16:creationId xmlns:a16="http://schemas.microsoft.com/office/drawing/2014/main" id="{2B3F28A9-7F9F-4667-B643-1ECE3EFE998B}"/>
              </a:ext>
            </a:extLst>
          </p:cNvPr>
          <p:cNvSpPr/>
          <p:nvPr/>
        </p:nvSpPr>
        <p:spPr>
          <a:xfrm>
            <a:off x="4757771" y="993215"/>
            <a:ext cx="3417688" cy="3494707"/>
          </a:xfrm>
          <a:custGeom>
            <a:avLst/>
            <a:gdLst>
              <a:gd name="connsiteX0" fmla="*/ 0 w 3760214"/>
              <a:gd name="connsiteY0" fmla="*/ 3760215 h 3844951"/>
              <a:gd name="connsiteX1" fmla="*/ 3760214 w 3760214"/>
              <a:gd name="connsiteY1" fmla="*/ 0 h 3844951"/>
              <a:gd name="connsiteX2" fmla="*/ 3760214 w 3760214"/>
              <a:gd name="connsiteY2" fmla="*/ 3844952 h 3844951"/>
              <a:gd name="connsiteX3" fmla="*/ 0 w 3760214"/>
              <a:gd name="connsiteY3" fmla="*/ 3760215 h 3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214" h="3844951">
                <a:moveTo>
                  <a:pt x="0" y="3760215"/>
                </a:moveTo>
                <a:cubicBezTo>
                  <a:pt x="0" y="1683623"/>
                  <a:pt x="1683623" y="0"/>
                  <a:pt x="3760214" y="0"/>
                </a:cubicBezTo>
                <a:lnTo>
                  <a:pt x="3760214" y="3844952"/>
                </a:lnTo>
                <a:lnTo>
                  <a:pt x="0" y="3760215"/>
                </a:lnTo>
                <a:close/>
              </a:path>
            </a:pathLst>
          </a:custGeom>
          <a:gradFill>
            <a:gsLst>
              <a:gs pos="1000">
                <a:srgbClr val="1667EE"/>
              </a:gs>
              <a:gs pos="100000">
                <a:srgbClr val="00E5C9"/>
              </a:gs>
            </a:gsLst>
            <a:lin ang="3000000" scaled="0"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4"/>
            <a:endParaRPr lang="pt-BR" sz="17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269752D-8B6B-44C4-984B-87308192FF92}"/>
              </a:ext>
            </a:extLst>
          </p:cNvPr>
          <p:cNvGrpSpPr/>
          <p:nvPr/>
        </p:nvGrpSpPr>
        <p:grpSpPr>
          <a:xfrm>
            <a:off x="6867911" y="3026161"/>
            <a:ext cx="3821931" cy="3821931"/>
            <a:chOff x="6867526" y="3025776"/>
            <a:chExt cx="3822699" cy="3822699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69E6ACF1-B458-4F34-85B8-724CF49AF51F}"/>
                </a:ext>
              </a:extLst>
            </p:cNvPr>
            <p:cNvSpPr/>
            <p:nvPr/>
          </p:nvSpPr>
          <p:spPr>
            <a:xfrm>
              <a:off x="6867526" y="3025776"/>
              <a:ext cx="3822699" cy="3822699"/>
            </a:xfrm>
            <a:prstGeom prst="ellipse">
              <a:avLst/>
            </a:prstGeom>
            <a:gradFill>
              <a:gsLst>
                <a:gs pos="1000">
                  <a:srgbClr val="1667EE"/>
                </a:gs>
                <a:gs pos="100000">
                  <a:srgbClr val="00E5C9"/>
                </a:gs>
              </a:gsLst>
              <a:lin ang="3000000" scaled="0"/>
            </a:gra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4"/>
              <a:endParaRPr lang="pt-BR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850B9F77-54E6-42CA-84F1-844AE6C10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8114" y="4045264"/>
              <a:ext cx="3561523" cy="1783723"/>
            </a:xfrm>
            <a:prstGeom prst="rect">
              <a:avLst/>
            </a:prstGeom>
          </p:spPr>
        </p:pic>
      </p:grpSp>
      <p:pic>
        <p:nvPicPr>
          <p:cNvPr id="25" name="Gráfico 24">
            <a:extLst>
              <a:ext uri="{FF2B5EF4-FFF2-40B4-BE49-F238E27FC236}">
                <a16:creationId xmlns:a16="http://schemas.microsoft.com/office/drawing/2014/main" id="{5AE56089-7FBF-48EE-AC4A-BF5C9CBD2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952" y="2139780"/>
            <a:ext cx="1180022" cy="1335288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C37026D7-C272-4C80-BC10-C3BA752BD2CE}"/>
              </a:ext>
            </a:extLst>
          </p:cNvPr>
          <p:cNvSpPr txBox="1"/>
          <p:nvPr/>
        </p:nvSpPr>
        <p:spPr>
          <a:xfrm>
            <a:off x="13165934" y="2204844"/>
            <a:ext cx="30532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80000"/>
              </a:lnSpc>
              <a:defRPr/>
            </a:pPr>
            <a:r>
              <a:rPr lang="pt-BR" sz="3600" b="1" dirty="0">
                <a:ln w="25400">
                  <a:noFill/>
                </a:ln>
                <a:solidFill>
                  <a:prstClr val="white">
                    <a:alpha val="10000"/>
                  </a:prstClr>
                </a:solidFill>
                <a:latin typeface="TeXGyreAdventor" panose="00000500000000000000" pitchFamily="50" charset="0"/>
                <a:cs typeface="Mozaic Hum Bold" pitchFamily="50" charset="0"/>
              </a:rPr>
              <a:t>Seguros e proteções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5CDFFB0-46B2-4F6A-8117-11E0A6502D65}"/>
              </a:ext>
            </a:extLst>
          </p:cNvPr>
          <p:cNvSpPr txBox="1"/>
          <p:nvPr/>
        </p:nvSpPr>
        <p:spPr>
          <a:xfrm>
            <a:off x="13165934" y="7002881"/>
            <a:ext cx="38004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24">
              <a:lnSpc>
                <a:spcPct val="80000"/>
              </a:lnSpc>
              <a:defRPr/>
            </a:pPr>
            <a:r>
              <a:rPr lang="pt-BR" sz="3600" b="1" dirty="0">
                <a:ln w="25400">
                  <a:noFill/>
                </a:ln>
                <a:solidFill>
                  <a:prstClr val="white">
                    <a:alpha val="10000"/>
                  </a:prstClr>
                </a:solidFill>
                <a:latin typeface="TeXGyreAdventor" panose="00000500000000000000" pitchFamily="50" charset="0"/>
                <a:cs typeface="Mozaic Hum Bold" pitchFamily="50" charset="0"/>
              </a:rPr>
              <a:t>Crédito e financiamentos</a:t>
            </a: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0C02BB63-F101-4B8E-AEB0-27136138B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08325" y="6465235"/>
            <a:ext cx="1025540" cy="93636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F182F0B-5921-DB3D-F63B-87620D663E1F}"/>
              </a:ext>
            </a:extLst>
          </p:cNvPr>
          <p:cNvSpPr txBox="1"/>
          <p:nvPr/>
        </p:nvSpPr>
        <p:spPr>
          <a:xfrm>
            <a:off x="1177916" y="7223313"/>
            <a:ext cx="379986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24">
              <a:lnSpc>
                <a:spcPct val="80000"/>
              </a:lnSpc>
              <a:defRPr/>
            </a:pPr>
            <a:r>
              <a:rPr lang="pt-BR" sz="3600" b="1" dirty="0">
                <a:ln w="25400">
                  <a:noFill/>
                </a:ln>
                <a:solidFill>
                  <a:prstClr val="white">
                    <a:alpha val="10000"/>
                  </a:prstClr>
                </a:solidFill>
                <a:latin typeface="TeXGyreAdventor" panose="00000500000000000000" pitchFamily="50" charset="0"/>
                <a:cs typeface="Mozaic Hum Bold" pitchFamily="50" charset="0"/>
              </a:rPr>
              <a:t>Planejamento financeiro</a:t>
            </a:r>
          </a:p>
        </p:txBody>
      </p:sp>
      <p:grpSp>
        <p:nvGrpSpPr>
          <p:cNvPr id="4" name="Agrupar 78">
            <a:extLst>
              <a:ext uri="{FF2B5EF4-FFF2-40B4-BE49-F238E27FC236}">
                <a16:creationId xmlns:a16="http://schemas.microsoft.com/office/drawing/2014/main" id="{50CA1F65-6219-0746-B7E0-6C4F870FEE09}"/>
              </a:ext>
            </a:extLst>
          </p:cNvPr>
          <p:cNvGrpSpPr/>
          <p:nvPr/>
        </p:nvGrpSpPr>
        <p:grpSpPr>
          <a:xfrm>
            <a:off x="6177722" y="6413215"/>
            <a:ext cx="899667" cy="909834"/>
            <a:chOff x="22893340" y="2822256"/>
            <a:chExt cx="561975" cy="568325"/>
          </a:xfrm>
        </p:grpSpPr>
        <p:sp>
          <p:nvSpPr>
            <p:cNvPr id="14" name="Line 291">
              <a:extLst>
                <a:ext uri="{FF2B5EF4-FFF2-40B4-BE49-F238E27FC236}">
                  <a16:creationId xmlns:a16="http://schemas.microsoft.com/office/drawing/2014/main" id="{2F29C5B8-3A7C-4447-14D7-250EFE195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07638" y="3300095"/>
              <a:ext cx="90488" cy="0"/>
            </a:xfrm>
            <a:prstGeom prst="line">
              <a:avLst/>
            </a:pr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15" name="Freeform 292">
              <a:extLst>
                <a:ext uri="{FF2B5EF4-FFF2-40B4-BE49-F238E27FC236}">
                  <a16:creationId xmlns:a16="http://schemas.microsoft.com/office/drawing/2014/main" id="{A67C7AA7-C83B-A932-33AD-E585EA2DA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93338" y="2822258"/>
              <a:ext cx="561975" cy="568325"/>
            </a:xfrm>
            <a:custGeom>
              <a:avLst/>
              <a:gdLst>
                <a:gd name="T0" fmla="*/ 60 w 176"/>
                <a:gd name="T1" fmla="*/ 28 h 176"/>
                <a:gd name="T2" fmla="*/ 164 w 176"/>
                <a:gd name="T3" fmla="*/ 28 h 176"/>
                <a:gd name="T4" fmla="*/ 176 w 176"/>
                <a:gd name="T5" fmla="*/ 40 h 176"/>
                <a:gd name="T6" fmla="*/ 176 w 176"/>
                <a:gd name="T7" fmla="*/ 176 h 176"/>
                <a:gd name="T8" fmla="*/ 72 w 176"/>
                <a:gd name="T9" fmla="*/ 176 h 176"/>
                <a:gd name="T10" fmla="*/ 72 w 176"/>
                <a:gd name="T11" fmla="*/ 40 h 176"/>
                <a:gd name="T12" fmla="*/ 60 w 176"/>
                <a:gd name="T13" fmla="*/ 28 h 176"/>
                <a:gd name="T14" fmla="*/ 48 w 176"/>
                <a:gd name="T15" fmla="*/ 40 h 176"/>
                <a:gd name="T16" fmla="*/ 48 w 176"/>
                <a:gd name="T17" fmla="*/ 136 h 176"/>
                <a:gd name="T18" fmla="*/ 36 w 176"/>
                <a:gd name="T19" fmla="*/ 148 h 176"/>
                <a:gd name="T20" fmla="*/ 24 w 176"/>
                <a:gd name="T21" fmla="*/ 136 h 176"/>
                <a:gd name="T22" fmla="*/ 24 w 176"/>
                <a:gd name="T23" fmla="*/ 12 h 176"/>
                <a:gd name="T24" fmla="*/ 12 w 176"/>
                <a:gd name="T25" fmla="*/ 0 h 176"/>
                <a:gd name="T26" fmla="*/ 0 w 176"/>
                <a:gd name="T27" fmla="*/ 12 h 176"/>
                <a:gd name="T28" fmla="*/ 0 w 176"/>
                <a:gd name="T29" fmla="*/ 32 h 176"/>
                <a:gd name="T30" fmla="*/ 16 w 176"/>
                <a:gd name="T31" fmla="*/ 32 h 176"/>
                <a:gd name="connsiteX0" fmla="*/ 3409 w 10000"/>
                <a:gd name="connsiteY0" fmla="*/ 1591 h 10000"/>
                <a:gd name="connsiteX1" fmla="*/ 9318 w 10000"/>
                <a:gd name="connsiteY1" fmla="*/ 1591 h 10000"/>
                <a:gd name="connsiteX2" fmla="*/ 10000 w 10000"/>
                <a:gd name="connsiteY2" fmla="*/ 2273 h 10000"/>
                <a:gd name="connsiteX3" fmla="*/ 9992 w 10000"/>
                <a:gd name="connsiteY3" fmla="*/ 7083 h 10000"/>
                <a:gd name="connsiteX4" fmla="*/ 10000 w 10000"/>
                <a:gd name="connsiteY4" fmla="*/ 10000 h 10000"/>
                <a:gd name="connsiteX5" fmla="*/ 4091 w 10000"/>
                <a:gd name="connsiteY5" fmla="*/ 10000 h 10000"/>
                <a:gd name="connsiteX6" fmla="*/ 4091 w 10000"/>
                <a:gd name="connsiteY6" fmla="*/ 2273 h 10000"/>
                <a:gd name="connsiteX7" fmla="*/ 3409 w 10000"/>
                <a:gd name="connsiteY7" fmla="*/ 1591 h 10000"/>
                <a:gd name="connsiteX8" fmla="*/ 2727 w 10000"/>
                <a:gd name="connsiteY8" fmla="*/ 2273 h 10000"/>
                <a:gd name="connsiteX9" fmla="*/ 2727 w 10000"/>
                <a:gd name="connsiteY9" fmla="*/ 7727 h 10000"/>
                <a:gd name="connsiteX10" fmla="*/ 2045 w 10000"/>
                <a:gd name="connsiteY10" fmla="*/ 8409 h 10000"/>
                <a:gd name="connsiteX11" fmla="*/ 1364 w 10000"/>
                <a:gd name="connsiteY11" fmla="*/ 7727 h 10000"/>
                <a:gd name="connsiteX12" fmla="*/ 1364 w 10000"/>
                <a:gd name="connsiteY12" fmla="*/ 682 h 10000"/>
                <a:gd name="connsiteX13" fmla="*/ 682 w 10000"/>
                <a:gd name="connsiteY13" fmla="*/ 0 h 10000"/>
                <a:gd name="connsiteX14" fmla="*/ 0 w 10000"/>
                <a:gd name="connsiteY14" fmla="*/ 682 h 10000"/>
                <a:gd name="connsiteX15" fmla="*/ 0 w 10000"/>
                <a:gd name="connsiteY15" fmla="*/ 1818 h 10000"/>
                <a:gd name="connsiteX16" fmla="*/ 909 w 10000"/>
                <a:gd name="connsiteY16" fmla="*/ 181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000">
                  <a:moveTo>
                    <a:pt x="3409" y="1591"/>
                  </a:moveTo>
                  <a:lnTo>
                    <a:pt x="9318" y="1591"/>
                  </a:lnTo>
                  <a:cubicBezTo>
                    <a:pt x="9716" y="1591"/>
                    <a:pt x="10000" y="1875"/>
                    <a:pt x="10000" y="2273"/>
                  </a:cubicBezTo>
                  <a:cubicBezTo>
                    <a:pt x="9997" y="3876"/>
                    <a:pt x="9995" y="5480"/>
                    <a:pt x="9992" y="7083"/>
                  </a:cubicBezTo>
                  <a:cubicBezTo>
                    <a:pt x="9995" y="8055"/>
                    <a:pt x="9997" y="9028"/>
                    <a:pt x="10000" y="10000"/>
                  </a:cubicBezTo>
                  <a:lnTo>
                    <a:pt x="4091" y="10000"/>
                  </a:lnTo>
                  <a:lnTo>
                    <a:pt x="4091" y="2273"/>
                  </a:lnTo>
                  <a:cubicBezTo>
                    <a:pt x="4091" y="1875"/>
                    <a:pt x="3807" y="1591"/>
                    <a:pt x="3409" y="1591"/>
                  </a:cubicBezTo>
                  <a:cubicBezTo>
                    <a:pt x="3011" y="1591"/>
                    <a:pt x="2727" y="1875"/>
                    <a:pt x="2727" y="2273"/>
                  </a:cubicBezTo>
                  <a:lnTo>
                    <a:pt x="2727" y="7727"/>
                  </a:lnTo>
                  <a:cubicBezTo>
                    <a:pt x="2727" y="8125"/>
                    <a:pt x="2443" y="8409"/>
                    <a:pt x="2045" y="8409"/>
                  </a:cubicBezTo>
                  <a:cubicBezTo>
                    <a:pt x="1648" y="8409"/>
                    <a:pt x="1364" y="8125"/>
                    <a:pt x="1364" y="7727"/>
                  </a:cubicBezTo>
                  <a:lnTo>
                    <a:pt x="1364" y="682"/>
                  </a:lnTo>
                  <a:cubicBezTo>
                    <a:pt x="1364" y="284"/>
                    <a:pt x="1080" y="0"/>
                    <a:pt x="682" y="0"/>
                  </a:cubicBezTo>
                  <a:cubicBezTo>
                    <a:pt x="284" y="0"/>
                    <a:pt x="0" y="284"/>
                    <a:pt x="0" y="682"/>
                  </a:cubicBezTo>
                  <a:lnTo>
                    <a:pt x="0" y="1818"/>
                  </a:lnTo>
                  <a:lnTo>
                    <a:pt x="909" y="1818"/>
                  </a:lnTo>
                </a:path>
              </a:pathLst>
            </a:cu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16" name="Freeform 293">
              <a:extLst>
                <a:ext uri="{FF2B5EF4-FFF2-40B4-BE49-F238E27FC236}">
                  <a16:creationId xmlns:a16="http://schemas.microsoft.com/office/drawing/2014/main" id="{CDDC14D4-7A3E-3CB5-D30E-2214839BC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4138" y="2822258"/>
              <a:ext cx="346075" cy="63500"/>
            </a:xfrm>
            <a:custGeom>
              <a:avLst/>
              <a:gdLst>
                <a:gd name="T0" fmla="*/ 0 w 108"/>
                <a:gd name="T1" fmla="*/ 0 h 20"/>
                <a:gd name="T2" fmla="*/ 96 w 108"/>
                <a:gd name="T3" fmla="*/ 0 h 20"/>
                <a:gd name="T4" fmla="*/ 108 w 108"/>
                <a:gd name="T5" fmla="*/ 12 h 20"/>
                <a:gd name="T6" fmla="*/ 108 w 108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">
                  <a:moveTo>
                    <a:pt x="0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103" y="0"/>
                    <a:pt x="108" y="5"/>
                    <a:pt x="108" y="12"/>
                  </a:cubicBezTo>
                  <a:cubicBezTo>
                    <a:pt x="108" y="20"/>
                    <a:pt x="108" y="20"/>
                    <a:pt x="108" y="20"/>
                  </a:cubicBezTo>
                </a:path>
              </a:pathLst>
            </a:cu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17" name="Line 294">
              <a:extLst>
                <a:ext uri="{FF2B5EF4-FFF2-40B4-BE49-F238E27FC236}">
                  <a16:creationId xmlns:a16="http://schemas.microsoft.com/office/drawing/2014/main" id="{5F2977CD-B227-B9D1-ADEF-C7B13F747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90213" y="3054033"/>
              <a:ext cx="127000" cy="0"/>
            </a:xfrm>
            <a:prstGeom prst="line">
              <a:avLst/>
            </a:pr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19" name="Line 295">
              <a:extLst>
                <a:ext uri="{FF2B5EF4-FFF2-40B4-BE49-F238E27FC236}">
                  <a16:creationId xmlns:a16="http://schemas.microsoft.com/office/drawing/2014/main" id="{3868C998-0967-86F5-6DED-C98BAFDA2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90213" y="3106420"/>
              <a:ext cx="50800" cy="0"/>
            </a:xfrm>
            <a:prstGeom prst="line">
              <a:avLst/>
            </a:pr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20" name="Line 296">
              <a:extLst>
                <a:ext uri="{FF2B5EF4-FFF2-40B4-BE49-F238E27FC236}">
                  <a16:creationId xmlns:a16="http://schemas.microsoft.com/office/drawing/2014/main" id="{CC04BC25-7BCE-5104-93E7-450383E7E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90213" y="3003233"/>
              <a:ext cx="127000" cy="0"/>
            </a:xfrm>
            <a:prstGeom prst="line">
              <a:avLst/>
            </a:pr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26" name="Freeform 297">
              <a:extLst>
                <a:ext uri="{FF2B5EF4-FFF2-40B4-BE49-F238E27FC236}">
                  <a16:creationId xmlns:a16="http://schemas.microsoft.com/office/drawing/2014/main" id="{BF4C9D0B-404E-52E4-7387-7AF4B2391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4326" y="3235008"/>
              <a:ext cx="50800" cy="117475"/>
            </a:xfrm>
            <a:custGeom>
              <a:avLst/>
              <a:gdLst>
                <a:gd name="T0" fmla="*/ 0 w 32"/>
                <a:gd name="T1" fmla="*/ 74 h 74"/>
                <a:gd name="T2" fmla="*/ 0 w 32"/>
                <a:gd name="T3" fmla="*/ 0 h 74"/>
                <a:gd name="T4" fmla="*/ 32 w 32"/>
                <a:gd name="T5" fmla="*/ 0 h 74"/>
                <a:gd name="T6" fmla="*/ 32 w 3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74">
                  <a:moveTo>
                    <a:pt x="0" y="74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32" y="74"/>
                  </a:lnTo>
                </a:path>
              </a:pathLst>
            </a:custGeom>
            <a:noFill/>
            <a:ln w="12700" cap="flat">
              <a:solidFill>
                <a:srgbClr val="0553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30" name="Freeform 298">
              <a:extLst>
                <a:ext uri="{FF2B5EF4-FFF2-40B4-BE49-F238E27FC236}">
                  <a16:creationId xmlns:a16="http://schemas.microsoft.com/office/drawing/2014/main" id="{9AD00928-FBDE-174F-C2F9-2ABCAC50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3226" y="3184208"/>
              <a:ext cx="52388" cy="168275"/>
            </a:xfrm>
            <a:custGeom>
              <a:avLst/>
              <a:gdLst>
                <a:gd name="T0" fmla="*/ 0 w 33"/>
                <a:gd name="T1" fmla="*/ 106 h 106"/>
                <a:gd name="T2" fmla="*/ 0 w 33"/>
                <a:gd name="T3" fmla="*/ 0 h 106"/>
                <a:gd name="T4" fmla="*/ 33 w 33"/>
                <a:gd name="T5" fmla="*/ 0 h 106"/>
                <a:gd name="T6" fmla="*/ 33 w 33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06">
                  <a:moveTo>
                    <a:pt x="0" y="106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33" y="106"/>
                  </a:lnTo>
                </a:path>
              </a:pathLst>
            </a:custGeom>
            <a:noFill/>
            <a:ln w="12700" cap="flat">
              <a:solidFill>
                <a:srgbClr val="0553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31" name="Freeform 299">
              <a:extLst>
                <a:ext uri="{FF2B5EF4-FFF2-40B4-BE49-F238E27FC236}">
                  <a16:creationId xmlns:a16="http://schemas.microsoft.com/office/drawing/2014/main" id="{1A61BA5F-F354-377A-A06A-178B7031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3713" y="3274695"/>
              <a:ext cx="50800" cy="77787"/>
            </a:xfrm>
            <a:custGeom>
              <a:avLst/>
              <a:gdLst>
                <a:gd name="T0" fmla="*/ 0 w 32"/>
                <a:gd name="T1" fmla="*/ 49 h 49"/>
                <a:gd name="T2" fmla="*/ 0 w 32"/>
                <a:gd name="T3" fmla="*/ 0 h 49"/>
                <a:gd name="T4" fmla="*/ 32 w 32"/>
                <a:gd name="T5" fmla="*/ 0 h 49"/>
                <a:gd name="T6" fmla="*/ 32 w 32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9">
                  <a:moveTo>
                    <a:pt x="0" y="49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32" y="49"/>
                  </a:lnTo>
                </a:path>
              </a:pathLst>
            </a:custGeom>
            <a:noFill/>
            <a:ln w="12700" cap="flat">
              <a:solidFill>
                <a:srgbClr val="0553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  <p:sp>
          <p:nvSpPr>
            <p:cNvPr id="32" name="Rectangle 300">
              <a:extLst>
                <a:ext uri="{FF2B5EF4-FFF2-40B4-BE49-F238E27FC236}">
                  <a16:creationId xmlns:a16="http://schemas.microsoft.com/office/drawing/2014/main" id="{822D474F-1DF1-474D-4298-EADBFAEA7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4326" y="3003233"/>
              <a:ext cx="76200" cy="103187"/>
            </a:xfrm>
            <a:prstGeom prst="rect">
              <a:avLst/>
            </a:prstGeom>
            <a:noFill/>
            <a:ln w="12700" cap="flat">
              <a:solidFill>
                <a:srgbClr val="0553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2818" tIns="36408" rIns="72818" bIns="36408" numCol="1" anchor="t" anchorCtr="0" compatLnSpc="1">
              <a:prstTxWarp prst="textNoShape">
                <a:avLst/>
              </a:prstTxWarp>
            </a:bodyPr>
            <a:lstStyle/>
            <a:p>
              <a:endParaRPr lang="pt-BR" sz="1434"/>
            </a:p>
          </p:txBody>
        </p:sp>
      </p:grpSp>
    </p:spTree>
    <p:extLst>
      <p:ext uri="{BB962C8B-B14F-4D97-AF65-F5344CB8AC3E}">
        <p14:creationId xmlns:p14="http://schemas.microsoft.com/office/powerpoint/2010/main" val="3007138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907BA321-5AAE-69B0-AA72-79D0CE37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4"/>
            <a:ext cx="17557750" cy="98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foto de mulher&#10;&#10;Descrição gerada automaticamente com confiança média">
            <a:extLst>
              <a:ext uri="{FF2B5EF4-FFF2-40B4-BE49-F238E27FC236}">
                <a16:creationId xmlns:a16="http://schemas.microsoft.com/office/drawing/2014/main" id="{0CD921E2-93BA-EB96-604C-58C3B72A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5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B1C7A2-5A8E-E41F-6DAE-E04530EF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8713"/>
            <a:ext cx="17557750" cy="98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0169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</TotalTime>
  <Words>26</Words>
  <Application>Microsoft Office PowerPoint</Application>
  <PresentationFormat>Personalizar</PresentationFormat>
  <Paragraphs>7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Calibri Light</vt:lpstr>
      <vt:lpstr>TeXGyreAdventor</vt:lpstr>
      <vt:lpstr>Calibri</vt:lpstr>
      <vt:lpstr>2_Office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Caldeira Ferraz</dc:creator>
  <cp:lastModifiedBy>Lucas Andrade</cp:lastModifiedBy>
  <cp:revision>107</cp:revision>
  <dcterms:created xsi:type="dcterms:W3CDTF">2023-09-29T08:01:03Z</dcterms:created>
  <dcterms:modified xsi:type="dcterms:W3CDTF">2024-02-05T15:06:47Z</dcterms:modified>
</cp:coreProperties>
</file>